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5"/>
  </p:notesMasterIdLst>
  <p:handoutMasterIdLst>
    <p:handoutMasterId r:id="rId56"/>
  </p:handoutMasterIdLst>
  <p:sldIdLst>
    <p:sldId id="2134803724" r:id="rId5"/>
    <p:sldId id="2134803771" r:id="rId6"/>
    <p:sldId id="2134803770" r:id="rId7"/>
    <p:sldId id="2134803779" r:id="rId8"/>
    <p:sldId id="315" r:id="rId9"/>
    <p:sldId id="313" r:id="rId10"/>
    <p:sldId id="2134803737" r:id="rId11"/>
    <p:sldId id="2134803738" r:id="rId12"/>
    <p:sldId id="2134803739" r:id="rId13"/>
    <p:sldId id="312" r:id="rId14"/>
    <p:sldId id="2134803740" r:id="rId15"/>
    <p:sldId id="279" r:id="rId16"/>
    <p:sldId id="297" r:id="rId17"/>
    <p:sldId id="2134803741" r:id="rId18"/>
    <p:sldId id="2134803742" r:id="rId19"/>
    <p:sldId id="2134803743" r:id="rId20"/>
    <p:sldId id="2134803744" r:id="rId21"/>
    <p:sldId id="2134803745" r:id="rId22"/>
    <p:sldId id="2134803746" r:id="rId23"/>
    <p:sldId id="2134803755" r:id="rId24"/>
    <p:sldId id="2134803756" r:id="rId25"/>
    <p:sldId id="2134803748" r:id="rId26"/>
    <p:sldId id="2134803747" r:id="rId27"/>
    <p:sldId id="2134803749" r:id="rId28"/>
    <p:sldId id="2134803750" r:id="rId29"/>
    <p:sldId id="2134803751" r:id="rId30"/>
    <p:sldId id="2134803752" r:id="rId31"/>
    <p:sldId id="2134803757" r:id="rId32"/>
    <p:sldId id="2134803753" r:id="rId33"/>
    <p:sldId id="2134803754" r:id="rId34"/>
    <p:sldId id="2134803758" r:id="rId35"/>
    <p:sldId id="2134803759" r:id="rId36"/>
    <p:sldId id="2134803760" r:id="rId37"/>
    <p:sldId id="2134803761" r:id="rId38"/>
    <p:sldId id="2134803763" r:id="rId39"/>
    <p:sldId id="2134803762" r:id="rId40"/>
    <p:sldId id="2134803764" r:id="rId41"/>
    <p:sldId id="2134803765" r:id="rId42"/>
    <p:sldId id="2134803766" r:id="rId43"/>
    <p:sldId id="2134803767" r:id="rId44"/>
    <p:sldId id="2134803768" r:id="rId45"/>
    <p:sldId id="2134803777" r:id="rId46"/>
    <p:sldId id="2134803775" r:id="rId47"/>
    <p:sldId id="2134803776" r:id="rId48"/>
    <p:sldId id="2134803769" r:id="rId49"/>
    <p:sldId id="2134803773" r:id="rId50"/>
    <p:sldId id="2134803774" r:id="rId51"/>
    <p:sldId id="2134803772" r:id="rId52"/>
    <p:sldId id="2134803778" r:id="rId53"/>
    <p:sldId id="207613677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B65B09F-0067-C048-BCCA-D514F17250B3}">
          <p14:sldIdLst>
            <p14:sldId id="2134803724"/>
            <p14:sldId id="2134803771"/>
            <p14:sldId id="2134803770"/>
            <p14:sldId id="2134803779"/>
            <p14:sldId id="315"/>
            <p14:sldId id="313"/>
            <p14:sldId id="2134803737"/>
            <p14:sldId id="2134803738"/>
            <p14:sldId id="2134803739"/>
            <p14:sldId id="312"/>
            <p14:sldId id="2134803740"/>
            <p14:sldId id="279"/>
            <p14:sldId id="297"/>
            <p14:sldId id="2134803741"/>
            <p14:sldId id="2134803742"/>
            <p14:sldId id="2134803743"/>
            <p14:sldId id="2134803744"/>
            <p14:sldId id="2134803745"/>
            <p14:sldId id="2134803746"/>
            <p14:sldId id="2134803755"/>
            <p14:sldId id="2134803756"/>
            <p14:sldId id="2134803748"/>
            <p14:sldId id="2134803747"/>
            <p14:sldId id="2134803749"/>
            <p14:sldId id="2134803750"/>
            <p14:sldId id="2134803751"/>
            <p14:sldId id="2134803752"/>
            <p14:sldId id="2134803757"/>
            <p14:sldId id="2134803753"/>
            <p14:sldId id="2134803754"/>
            <p14:sldId id="2134803758"/>
            <p14:sldId id="2134803759"/>
            <p14:sldId id="2134803760"/>
            <p14:sldId id="2134803761"/>
            <p14:sldId id="2134803763"/>
            <p14:sldId id="2134803762"/>
            <p14:sldId id="2134803764"/>
            <p14:sldId id="2134803765"/>
            <p14:sldId id="2134803766"/>
            <p14:sldId id="2134803767"/>
            <p14:sldId id="2134803768"/>
            <p14:sldId id="2134803777"/>
            <p14:sldId id="2134803775"/>
            <p14:sldId id="2134803776"/>
            <p14:sldId id="2134803769"/>
            <p14:sldId id="2134803773"/>
            <p14:sldId id="2134803774"/>
            <p14:sldId id="2134803772"/>
            <p14:sldId id="2134803778"/>
            <p14:sldId id="2076136774"/>
          </p14:sldIdLst>
        </p14:section>
      </p14:sectionLst>
    </p:ext>
    <p:ext uri="{EFAFB233-063F-42B5-8137-9DF3F51BA10A}">
      <p15:sldGuideLst xmlns:p15="http://schemas.microsoft.com/office/powerpoint/2012/main">
        <p15:guide id="1" pos="6144" userDrawn="1">
          <p15:clr>
            <a:srgbClr val="A4A3A4"/>
          </p15:clr>
        </p15:guide>
        <p15:guide id="2" orient="horz" pos="3657" userDrawn="1">
          <p15:clr>
            <a:srgbClr val="A4A3A4"/>
          </p15:clr>
        </p15:guide>
        <p15:guide id="3" orient="horz" pos="1104" userDrawn="1">
          <p15:clr>
            <a:srgbClr val="A4A3A4"/>
          </p15:clr>
        </p15:guide>
        <p15:guide id="4" orient="horz" pos="1389" userDrawn="1">
          <p15:clr>
            <a:srgbClr val="A4A3A4"/>
          </p15:clr>
        </p15:guide>
        <p15:guide id="5" orient="horz" pos="2614" userDrawn="1">
          <p15:clr>
            <a:srgbClr val="A4A3A4"/>
          </p15:clr>
        </p15:guide>
        <p15:guide id="6" orient="horz" pos="288" userDrawn="1">
          <p15:clr>
            <a:srgbClr val="A4A3A4"/>
          </p15:clr>
        </p15:guide>
        <p15:guide id="7" orient="horz" pos="981" userDrawn="1">
          <p15:clr>
            <a:srgbClr val="A4A3A4"/>
          </p15:clr>
        </p15:guide>
        <p15:guide id="8" orient="horz" pos="3960" userDrawn="1">
          <p15:clr>
            <a:srgbClr val="A4A3A4"/>
          </p15:clr>
        </p15:guide>
        <p15:guide id="9" orient="horz" pos="1253" userDrawn="1">
          <p15:clr>
            <a:srgbClr val="A4A3A4"/>
          </p15:clr>
        </p15:guide>
        <p15:guide id="10" orient="horz" pos="640" userDrawn="1">
          <p15:clr>
            <a:srgbClr val="A4A3A4"/>
          </p15:clr>
        </p15:guide>
        <p15:guide id="11" pos="7200" userDrawn="1">
          <p15:clr>
            <a:srgbClr val="A4A3A4"/>
          </p15:clr>
        </p15:guide>
        <p15:guide id="12" pos="525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ter Newton" initials="PN" lastIdx="3" clrIdx="0">
    <p:extLst>
      <p:ext uri="{19B8F6BF-5375-455C-9EA6-DF929625EA0E}">
        <p15:presenceInfo xmlns:p15="http://schemas.microsoft.com/office/powerpoint/2012/main" userId="S-1-5-21-1960408961-1383384898-1957994488-4996625" providerId="AD"/>
      </p:ext>
    </p:extLst>
  </p:cmAuthor>
  <p:cmAuthor id="2" name="Microsoft Office User" initials="Office" lastIdx="32" clrIdx="1">
    <p:extLst>
      <p:ext uri="{19B8F6BF-5375-455C-9EA6-DF929625EA0E}">
        <p15:presenceInfo xmlns:p15="http://schemas.microsoft.com/office/powerpoint/2012/main" userId="Microsoft Office User" providerId="None"/>
      </p:ext>
    </p:extLst>
  </p:cmAuthor>
  <p:cmAuthor id="3" name="Joe App" initials="JA" lastIdx="4" clrIdx="2"/>
  <p:cmAuthor id="4" name="Howard Poston" initials="HP" lastIdx="10" clrIdx="3">
    <p:extLst>
      <p:ext uri="{19B8F6BF-5375-455C-9EA6-DF929625EA0E}">
        <p15:presenceInfo xmlns:p15="http://schemas.microsoft.com/office/powerpoint/2012/main" userId="7b842ffa434f5d8d" providerId="Windows Live"/>
      </p:ext>
    </p:extLst>
  </p:cmAuthor>
  <p:cmAuthor id="5" name="Joseph App" initials="JA" lastIdx="13" clrIdx="4">
    <p:extLst>
      <p:ext uri="{19B8F6BF-5375-455C-9EA6-DF929625EA0E}">
        <p15:presenceInfo xmlns:p15="http://schemas.microsoft.com/office/powerpoint/2012/main" userId="S::joseph.app@navajocompany.com::bf1f0e64-9409-4202-adcc-c961e4dcd62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777777"/>
    <a:srgbClr val="F2F2F2"/>
    <a:srgbClr val="383D48"/>
    <a:srgbClr val="FFFFFF"/>
    <a:srgbClr val="E4E5E6"/>
    <a:srgbClr val="000000"/>
    <a:srgbClr val="415152"/>
    <a:srgbClr val="8566AC"/>
    <a:srgbClr val="2237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51B9B3-E06B-4224-B763-83E9413C3DD8}" v="29" dt="2023-04-12T01:41:00.612"/>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89576" autoAdjust="0"/>
  </p:normalViewPr>
  <p:slideViewPr>
    <p:cSldViewPr snapToGrid="0">
      <p:cViewPr varScale="1">
        <p:scale>
          <a:sx n="102" d="100"/>
          <a:sy n="102" d="100"/>
        </p:scale>
        <p:origin x="1242" y="150"/>
      </p:cViewPr>
      <p:guideLst>
        <p:guide pos="6144"/>
        <p:guide orient="horz" pos="3657"/>
        <p:guide orient="horz" pos="1104"/>
        <p:guide orient="horz" pos="1389"/>
        <p:guide orient="horz" pos="2614"/>
        <p:guide orient="horz" pos="288"/>
        <p:guide orient="horz" pos="981"/>
        <p:guide orient="horz" pos="3960"/>
        <p:guide orient="horz" pos="1253"/>
        <p:guide orient="horz" pos="640"/>
        <p:guide pos="7200"/>
        <p:guide pos="5256"/>
      </p:guideLst>
    </p:cSldViewPr>
  </p:slideViewPr>
  <p:outlineViewPr>
    <p:cViewPr>
      <p:scale>
        <a:sx n="33" d="100"/>
        <a:sy n="33" d="100"/>
      </p:scale>
      <p:origin x="0" y="0"/>
    </p:cViewPr>
  </p:outlineViewPr>
  <p:notesTextViewPr>
    <p:cViewPr>
      <p:scale>
        <a:sx n="110" d="100"/>
        <a:sy n="110" d="100"/>
      </p:scale>
      <p:origin x="0" y="0"/>
    </p:cViewPr>
  </p:notesTextViewPr>
  <p:sorterViewPr>
    <p:cViewPr>
      <p:scale>
        <a:sx n="100" d="100"/>
        <a:sy n="100" d="100"/>
      </p:scale>
      <p:origin x="0" y="-8968"/>
    </p:cViewPr>
  </p:sorterViewPr>
  <p:notesViewPr>
    <p:cSldViewPr snapToGrid="0" showGuides="1">
      <p:cViewPr varScale="1">
        <p:scale>
          <a:sx n="93" d="100"/>
          <a:sy n="93" d="100"/>
        </p:scale>
        <p:origin x="2648"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ng Liu" userId="c4dd85b7-3634-4bda-801b-46e8dbbd0b49" providerId="ADAL" clId="{0051B9B3-E06B-4224-B763-83E9413C3DD8}"/>
    <pc:docChg chg="undo custSel addSld delSld modSld sldOrd modSection">
      <pc:chgData name="Gang Liu" userId="c4dd85b7-3634-4bda-801b-46e8dbbd0b49" providerId="ADAL" clId="{0051B9B3-E06B-4224-B763-83E9413C3DD8}" dt="2023-04-13T01:24:49.983" v="381" actId="1076"/>
      <pc:docMkLst>
        <pc:docMk/>
      </pc:docMkLst>
      <pc:sldChg chg="del">
        <pc:chgData name="Gang Liu" userId="c4dd85b7-3634-4bda-801b-46e8dbbd0b49" providerId="ADAL" clId="{0051B9B3-E06B-4224-B763-83E9413C3DD8}" dt="2023-04-11T07:57:09.205" v="39" actId="2696"/>
        <pc:sldMkLst>
          <pc:docMk/>
          <pc:sldMk cId="102907421" sldId="406"/>
        </pc:sldMkLst>
      </pc:sldChg>
      <pc:sldChg chg="del">
        <pc:chgData name="Gang Liu" userId="c4dd85b7-3634-4bda-801b-46e8dbbd0b49" providerId="ADAL" clId="{0051B9B3-E06B-4224-B763-83E9413C3DD8}" dt="2023-04-11T07:57:09.205" v="39" actId="2696"/>
        <pc:sldMkLst>
          <pc:docMk/>
          <pc:sldMk cId="4048318185" sldId="2076136852"/>
        </pc:sldMkLst>
      </pc:sldChg>
      <pc:sldChg chg="del">
        <pc:chgData name="Gang Liu" userId="c4dd85b7-3634-4bda-801b-46e8dbbd0b49" providerId="ADAL" clId="{0051B9B3-E06B-4224-B763-83E9413C3DD8}" dt="2023-04-11T07:57:09.205" v="39" actId="2696"/>
        <pc:sldMkLst>
          <pc:docMk/>
          <pc:sldMk cId="753553625" sldId="2076136857"/>
        </pc:sldMkLst>
      </pc:sldChg>
      <pc:sldChg chg="modSp mod">
        <pc:chgData name="Gang Liu" userId="c4dd85b7-3634-4bda-801b-46e8dbbd0b49" providerId="ADAL" clId="{0051B9B3-E06B-4224-B763-83E9413C3DD8}" dt="2023-04-11T07:56:50.543" v="37" actId="20577"/>
        <pc:sldMkLst>
          <pc:docMk/>
          <pc:sldMk cId="4187182599" sldId="2134803724"/>
        </pc:sldMkLst>
        <pc:spChg chg="mod">
          <ac:chgData name="Gang Liu" userId="c4dd85b7-3634-4bda-801b-46e8dbbd0b49" providerId="ADAL" clId="{0051B9B3-E06B-4224-B763-83E9413C3DD8}" dt="2023-04-11T07:56:50.543" v="37" actId="20577"/>
          <ac:spMkLst>
            <pc:docMk/>
            <pc:sldMk cId="4187182599" sldId="2134803724"/>
            <ac:spMk id="2" creationId="{86EC10B4-39B3-274E-9BA1-3B3B92A8FC7A}"/>
          </ac:spMkLst>
        </pc:spChg>
        <pc:spChg chg="mod">
          <ac:chgData name="Gang Liu" userId="c4dd85b7-3634-4bda-801b-46e8dbbd0b49" providerId="ADAL" clId="{0051B9B3-E06B-4224-B763-83E9413C3DD8}" dt="2023-04-11T07:56:30.515" v="0" actId="20577"/>
          <ac:spMkLst>
            <pc:docMk/>
            <pc:sldMk cId="4187182599" sldId="2134803724"/>
            <ac:spMk id="4" creationId="{C93F187E-D736-E04E-8E39-30FF745C1A46}"/>
          </ac:spMkLst>
        </pc:spChg>
      </pc:sldChg>
      <pc:sldChg chg="del">
        <pc:chgData name="Gang Liu" userId="c4dd85b7-3634-4bda-801b-46e8dbbd0b49" providerId="ADAL" clId="{0051B9B3-E06B-4224-B763-83E9413C3DD8}" dt="2023-04-11T07:57:00.914" v="38" actId="2696"/>
        <pc:sldMkLst>
          <pc:docMk/>
          <pc:sldMk cId="1449918562" sldId="2134803726"/>
        </pc:sldMkLst>
      </pc:sldChg>
      <pc:sldChg chg="addSp delSp modSp mod delAnim modAnim">
        <pc:chgData name="Gang Liu" userId="c4dd85b7-3634-4bda-801b-46e8dbbd0b49" providerId="ADAL" clId="{0051B9B3-E06B-4224-B763-83E9413C3DD8}" dt="2023-04-12T01:41:31.369" v="357" actId="1076"/>
        <pc:sldMkLst>
          <pc:docMk/>
          <pc:sldMk cId="1258793644" sldId="2134803727"/>
        </pc:sldMkLst>
        <pc:spChg chg="del">
          <ac:chgData name="Gang Liu" userId="c4dd85b7-3634-4bda-801b-46e8dbbd0b49" providerId="ADAL" clId="{0051B9B3-E06B-4224-B763-83E9413C3DD8}" dt="2023-04-11T07:57:12.751" v="40" actId="478"/>
          <ac:spMkLst>
            <pc:docMk/>
            <pc:sldMk cId="1258793644" sldId="2134803727"/>
            <ac:spMk id="2" creationId="{34D07638-DC92-8449-8E3F-364AB43649AB}"/>
          </ac:spMkLst>
        </pc:spChg>
        <pc:spChg chg="add del mod">
          <ac:chgData name="Gang Liu" userId="c4dd85b7-3634-4bda-801b-46e8dbbd0b49" providerId="ADAL" clId="{0051B9B3-E06B-4224-B763-83E9413C3DD8}" dt="2023-04-12T01:41:11.042" v="349"/>
          <ac:spMkLst>
            <pc:docMk/>
            <pc:sldMk cId="1258793644" sldId="2134803727"/>
            <ac:spMk id="2" creationId="{489772DB-B20A-1A0C-80B2-BD9E909B7B12}"/>
          </ac:spMkLst>
        </pc:spChg>
        <pc:spChg chg="add mod">
          <ac:chgData name="Gang Liu" userId="c4dd85b7-3634-4bda-801b-46e8dbbd0b49" providerId="ADAL" clId="{0051B9B3-E06B-4224-B763-83E9413C3DD8}" dt="2023-04-12T01:41:31.369" v="357" actId="1076"/>
          <ac:spMkLst>
            <pc:docMk/>
            <pc:sldMk cId="1258793644" sldId="2134803727"/>
            <ac:spMk id="4" creationId="{5EB5C3C1-C881-BD3F-CC2E-125206C14B79}"/>
          </ac:spMkLst>
        </pc:spChg>
        <pc:spChg chg="add del mod">
          <ac:chgData name="Gang Liu" userId="c4dd85b7-3634-4bda-801b-46e8dbbd0b49" providerId="ADAL" clId="{0051B9B3-E06B-4224-B763-83E9413C3DD8}" dt="2023-04-11T07:57:17.794" v="41" actId="478"/>
          <ac:spMkLst>
            <pc:docMk/>
            <pc:sldMk cId="1258793644" sldId="2134803727"/>
            <ac:spMk id="4" creationId="{6F63D71C-2BAD-38E9-3596-FEFC56D3397A}"/>
          </ac:spMkLst>
        </pc:spChg>
        <pc:spChg chg="del">
          <ac:chgData name="Gang Liu" userId="c4dd85b7-3634-4bda-801b-46e8dbbd0b49" providerId="ADAL" clId="{0051B9B3-E06B-4224-B763-83E9413C3DD8}" dt="2023-04-11T07:57:12.751" v="40" actId="478"/>
          <ac:spMkLst>
            <pc:docMk/>
            <pc:sldMk cId="1258793644" sldId="2134803727"/>
            <ac:spMk id="92" creationId="{15297375-B9FB-C94F-9ACC-4093D7EE344E}"/>
          </ac:spMkLst>
        </pc:spChg>
        <pc:spChg chg="del">
          <ac:chgData name="Gang Liu" userId="c4dd85b7-3634-4bda-801b-46e8dbbd0b49" providerId="ADAL" clId="{0051B9B3-E06B-4224-B763-83E9413C3DD8}" dt="2023-04-11T07:57:12.751" v="40" actId="478"/>
          <ac:spMkLst>
            <pc:docMk/>
            <pc:sldMk cId="1258793644" sldId="2134803727"/>
            <ac:spMk id="94" creationId="{EA208416-8B65-504F-93D3-FDA51E0526E2}"/>
          </ac:spMkLst>
        </pc:spChg>
        <pc:grpChg chg="del">
          <ac:chgData name="Gang Liu" userId="c4dd85b7-3634-4bda-801b-46e8dbbd0b49" providerId="ADAL" clId="{0051B9B3-E06B-4224-B763-83E9413C3DD8}" dt="2023-04-11T07:57:12.751" v="40" actId="478"/>
          <ac:grpSpMkLst>
            <pc:docMk/>
            <pc:sldMk cId="1258793644" sldId="2134803727"/>
            <ac:grpSpMk id="95" creationId="{DAF66BB7-3FB7-144A-85DD-8AB7AA7DB8FA}"/>
          </ac:grpSpMkLst>
        </pc:grpChg>
        <pc:grpChg chg="del">
          <ac:chgData name="Gang Liu" userId="c4dd85b7-3634-4bda-801b-46e8dbbd0b49" providerId="ADAL" clId="{0051B9B3-E06B-4224-B763-83E9413C3DD8}" dt="2023-04-11T07:57:12.751" v="40" actId="478"/>
          <ac:grpSpMkLst>
            <pc:docMk/>
            <pc:sldMk cId="1258793644" sldId="2134803727"/>
            <ac:grpSpMk id="96" creationId="{81EB8849-5D31-DD47-B7D6-0C5253CC1A3E}"/>
          </ac:grpSpMkLst>
        </pc:grpChg>
        <pc:picChg chg="add mod">
          <ac:chgData name="Gang Liu" userId="c4dd85b7-3634-4bda-801b-46e8dbbd0b49" providerId="ADAL" clId="{0051B9B3-E06B-4224-B763-83E9413C3DD8}" dt="2023-04-12T01:40:54.704" v="336" actId="1076"/>
          <ac:picMkLst>
            <pc:docMk/>
            <pc:sldMk cId="1258793644" sldId="2134803727"/>
            <ac:picMk id="5" creationId="{1167B109-2986-981D-DC12-6A5F8C7FB591}"/>
          </ac:picMkLst>
        </pc:picChg>
        <pc:picChg chg="add mod">
          <ac:chgData name="Gang Liu" userId="c4dd85b7-3634-4bda-801b-46e8dbbd0b49" providerId="ADAL" clId="{0051B9B3-E06B-4224-B763-83E9413C3DD8}" dt="2023-04-12T01:40:56.782" v="337" actId="1076"/>
          <ac:picMkLst>
            <pc:docMk/>
            <pc:sldMk cId="1258793644" sldId="2134803727"/>
            <ac:picMk id="6" creationId="{12E7B162-A67A-4918-AC89-840D1EEDD1CF}"/>
          </ac:picMkLst>
        </pc:picChg>
        <pc:picChg chg="del">
          <ac:chgData name="Gang Liu" userId="c4dd85b7-3634-4bda-801b-46e8dbbd0b49" providerId="ADAL" clId="{0051B9B3-E06B-4224-B763-83E9413C3DD8}" dt="2023-04-11T07:57:12.751" v="40" actId="478"/>
          <ac:picMkLst>
            <pc:docMk/>
            <pc:sldMk cId="1258793644" sldId="2134803727"/>
            <ac:picMk id="91" creationId="{5772EAD8-588E-0F4D-B89A-6F924484E824}"/>
          </ac:picMkLst>
        </pc:picChg>
      </pc:sldChg>
      <pc:sldChg chg="del">
        <pc:chgData name="Gang Liu" userId="c4dd85b7-3634-4bda-801b-46e8dbbd0b49" providerId="ADAL" clId="{0051B9B3-E06B-4224-B763-83E9413C3DD8}" dt="2023-04-11T07:57:09.205" v="39" actId="2696"/>
        <pc:sldMkLst>
          <pc:docMk/>
          <pc:sldMk cId="1096912885" sldId="2134803728"/>
        </pc:sldMkLst>
      </pc:sldChg>
      <pc:sldChg chg="addSp delSp modSp new del mod">
        <pc:chgData name="Gang Liu" userId="c4dd85b7-3634-4bda-801b-46e8dbbd0b49" providerId="ADAL" clId="{0051B9B3-E06B-4224-B763-83E9413C3DD8}" dt="2023-04-12T01:42:21.713" v="362" actId="2696"/>
        <pc:sldMkLst>
          <pc:docMk/>
          <pc:sldMk cId="2604146913" sldId="2134803728"/>
        </pc:sldMkLst>
        <pc:spChg chg="del">
          <ac:chgData name="Gang Liu" userId="c4dd85b7-3634-4bda-801b-46e8dbbd0b49" providerId="ADAL" clId="{0051B9B3-E06B-4224-B763-83E9413C3DD8}" dt="2023-04-11T07:57:24.417" v="43" actId="478"/>
          <ac:spMkLst>
            <pc:docMk/>
            <pc:sldMk cId="2604146913" sldId="2134803728"/>
            <ac:spMk id="2" creationId="{C3C64474-11E9-A000-B400-BDAFD529F523}"/>
          </ac:spMkLst>
        </pc:spChg>
        <pc:spChg chg="add del mod">
          <ac:chgData name="Gang Liu" userId="c4dd85b7-3634-4bda-801b-46e8dbbd0b49" providerId="ADAL" clId="{0051B9B3-E06B-4224-B763-83E9413C3DD8}" dt="2023-04-11T07:58:01.485" v="58"/>
          <ac:spMkLst>
            <pc:docMk/>
            <pc:sldMk cId="2604146913" sldId="2134803728"/>
            <ac:spMk id="3" creationId="{60E89801-6842-D672-E6EA-82396042D0A0}"/>
          </ac:spMkLst>
        </pc:spChg>
        <pc:spChg chg="add del mod">
          <ac:chgData name="Gang Liu" userId="c4dd85b7-3634-4bda-801b-46e8dbbd0b49" providerId="ADAL" clId="{0051B9B3-E06B-4224-B763-83E9413C3DD8}" dt="2023-04-11T07:58:01.485" v="58"/>
          <ac:spMkLst>
            <pc:docMk/>
            <pc:sldMk cId="2604146913" sldId="2134803728"/>
            <ac:spMk id="4" creationId="{727DDFEC-8E50-7B3B-B0BA-E924A42B4443}"/>
          </ac:spMkLst>
        </pc:spChg>
        <pc:spChg chg="add del mod">
          <ac:chgData name="Gang Liu" userId="c4dd85b7-3634-4bda-801b-46e8dbbd0b49" providerId="ADAL" clId="{0051B9B3-E06B-4224-B763-83E9413C3DD8}" dt="2023-04-11T07:58:01.485" v="58"/>
          <ac:spMkLst>
            <pc:docMk/>
            <pc:sldMk cId="2604146913" sldId="2134803728"/>
            <ac:spMk id="5" creationId="{0094DBE9-F5A2-A561-3488-ACE46CE07296}"/>
          </ac:spMkLst>
        </pc:spChg>
        <pc:spChg chg="add del mod">
          <ac:chgData name="Gang Liu" userId="c4dd85b7-3634-4bda-801b-46e8dbbd0b49" providerId="ADAL" clId="{0051B9B3-E06B-4224-B763-83E9413C3DD8}" dt="2023-04-11T07:58:01.485" v="58"/>
          <ac:spMkLst>
            <pc:docMk/>
            <pc:sldMk cId="2604146913" sldId="2134803728"/>
            <ac:spMk id="6" creationId="{66961103-8AD6-CCFD-96C8-924FFEF1AE57}"/>
          </ac:spMkLst>
        </pc:spChg>
        <pc:spChg chg="add del mod">
          <ac:chgData name="Gang Liu" userId="c4dd85b7-3634-4bda-801b-46e8dbbd0b49" providerId="ADAL" clId="{0051B9B3-E06B-4224-B763-83E9413C3DD8}" dt="2023-04-11T07:58:01.485" v="58"/>
          <ac:spMkLst>
            <pc:docMk/>
            <pc:sldMk cId="2604146913" sldId="2134803728"/>
            <ac:spMk id="7" creationId="{1B8122F0-75DA-8DC2-349D-49338F6081D7}"/>
          </ac:spMkLst>
        </pc:spChg>
        <pc:spChg chg="add del mod">
          <ac:chgData name="Gang Liu" userId="c4dd85b7-3634-4bda-801b-46e8dbbd0b49" providerId="ADAL" clId="{0051B9B3-E06B-4224-B763-83E9413C3DD8}" dt="2023-04-11T07:58:01.485" v="58"/>
          <ac:spMkLst>
            <pc:docMk/>
            <pc:sldMk cId="2604146913" sldId="2134803728"/>
            <ac:spMk id="8" creationId="{3464152E-80AC-053D-8521-083D8296F727}"/>
          </ac:spMkLst>
        </pc:spChg>
        <pc:spChg chg="add del mod">
          <ac:chgData name="Gang Liu" userId="c4dd85b7-3634-4bda-801b-46e8dbbd0b49" providerId="ADAL" clId="{0051B9B3-E06B-4224-B763-83E9413C3DD8}" dt="2023-04-11T07:58:01.485" v="58"/>
          <ac:spMkLst>
            <pc:docMk/>
            <pc:sldMk cId="2604146913" sldId="2134803728"/>
            <ac:spMk id="9" creationId="{736DB94F-C885-20BC-D0DD-CC341A82C3A0}"/>
          </ac:spMkLst>
        </pc:spChg>
        <pc:spChg chg="add del mod">
          <ac:chgData name="Gang Liu" userId="c4dd85b7-3634-4bda-801b-46e8dbbd0b49" providerId="ADAL" clId="{0051B9B3-E06B-4224-B763-83E9413C3DD8}" dt="2023-04-11T07:58:01.485" v="58"/>
          <ac:spMkLst>
            <pc:docMk/>
            <pc:sldMk cId="2604146913" sldId="2134803728"/>
            <ac:spMk id="10" creationId="{B6C2DF75-0D93-1E82-96A0-F35815012CE6}"/>
          </ac:spMkLst>
        </pc:spChg>
        <pc:spChg chg="add mod">
          <ac:chgData name="Gang Liu" userId="c4dd85b7-3634-4bda-801b-46e8dbbd0b49" providerId="ADAL" clId="{0051B9B3-E06B-4224-B763-83E9413C3DD8}" dt="2023-04-11T07:58:17.920" v="61" actId="1076"/>
          <ac:spMkLst>
            <pc:docMk/>
            <pc:sldMk cId="2604146913" sldId="2134803728"/>
            <ac:spMk id="12" creationId="{98191D81-0CA0-2369-6402-AC462A046819}"/>
          </ac:spMkLst>
        </pc:spChg>
        <pc:picChg chg="add del mod">
          <ac:chgData name="Gang Liu" userId="c4dd85b7-3634-4bda-801b-46e8dbbd0b49" providerId="ADAL" clId="{0051B9B3-E06B-4224-B763-83E9413C3DD8}" dt="2023-04-11T07:58:01.485" v="58"/>
          <ac:picMkLst>
            <pc:docMk/>
            <pc:sldMk cId="2604146913" sldId="2134803728"/>
            <ac:picMk id="11" creationId="{3ADC1752-0000-A150-91AB-1815EF3743E9}"/>
          </ac:picMkLst>
        </pc:picChg>
        <pc:picChg chg="add mod">
          <ac:chgData name="Gang Liu" userId="c4dd85b7-3634-4bda-801b-46e8dbbd0b49" providerId="ADAL" clId="{0051B9B3-E06B-4224-B763-83E9413C3DD8}" dt="2023-04-11T07:58:15.285" v="60" actId="1076"/>
          <ac:picMkLst>
            <pc:docMk/>
            <pc:sldMk cId="2604146913" sldId="2134803728"/>
            <ac:picMk id="13" creationId="{9D1E5023-DB3E-65F5-55DC-6DDB888D53A8}"/>
          </ac:picMkLst>
        </pc:picChg>
      </pc:sldChg>
      <pc:sldChg chg="del">
        <pc:chgData name="Gang Liu" userId="c4dd85b7-3634-4bda-801b-46e8dbbd0b49" providerId="ADAL" clId="{0051B9B3-E06B-4224-B763-83E9413C3DD8}" dt="2023-04-11T07:57:09.205" v="39" actId="2696"/>
        <pc:sldMkLst>
          <pc:docMk/>
          <pc:sldMk cId="118709641" sldId="2134803729"/>
        </pc:sldMkLst>
      </pc:sldChg>
      <pc:sldChg chg="addSp modSp add">
        <pc:chgData name="Gang Liu" userId="c4dd85b7-3634-4bda-801b-46e8dbbd0b49" providerId="ADAL" clId="{0051B9B3-E06B-4224-B763-83E9413C3DD8}" dt="2023-04-11T07:58:29.184" v="62"/>
        <pc:sldMkLst>
          <pc:docMk/>
          <pc:sldMk cId="2754854574" sldId="2134803729"/>
        </pc:sldMkLst>
        <pc:picChg chg="add mod">
          <ac:chgData name="Gang Liu" userId="c4dd85b7-3634-4bda-801b-46e8dbbd0b49" providerId="ADAL" clId="{0051B9B3-E06B-4224-B763-83E9413C3DD8}" dt="2023-04-11T07:58:29.184" v="62"/>
          <ac:picMkLst>
            <pc:docMk/>
            <pc:sldMk cId="2754854574" sldId="2134803729"/>
            <ac:picMk id="2" creationId="{8FFCE338-AC97-D87E-274F-2B31DA70091B}"/>
          </ac:picMkLst>
        </pc:picChg>
      </pc:sldChg>
      <pc:sldChg chg="del">
        <pc:chgData name="Gang Liu" userId="c4dd85b7-3634-4bda-801b-46e8dbbd0b49" providerId="ADAL" clId="{0051B9B3-E06B-4224-B763-83E9413C3DD8}" dt="2023-04-11T07:57:09.205" v="39" actId="2696"/>
        <pc:sldMkLst>
          <pc:docMk/>
          <pc:sldMk cId="1387739660" sldId="2134803730"/>
        </pc:sldMkLst>
      </pc:sldChg>
      <pc:sldChg chg="addSp modSp add mod">
        <pc:chgData name="Gang Liu" userId="c4dd85b7-3634-4bda-801b-46e8dbbd0b49" providerId="ADAL" clId="{0051B9B3-E06B-4224-B763-83E9413C3DD8}" dt="2023-04-11T07:58:47.370" v="67" actId="1076"/>
        <pc:sldMkLst>
          <pc:docMk/>
          <pc:sldMk cId="3898714794" sldId="2134803730"/>
        </pc:sldMkLst>
        <pc:picChg chg="add mod">
          <ac:chgData name="Gang Liu" userId="c4dd85b7-3634-4bda-801b-46e8dbbd0b49" providerId="ADAL" clId="{0051B9B3-E06B-4224-B763-83E9413C3DD8}" dt="2023-04-11T07:58:47.370" v="67" actId="1076"/>
          <ac:picMkLst>
            <pc:docMk/>
            <pc:sldMk cId="3898714794" sldId="2134803730"/>
            <ac:picMk id="2" creationId="{D38D39F2-3C1B-96DE-3241-A48D5518644E}"/>
          </ac:picMkLst>
        </pc:picChg>
      </pc:sldChg>
      <pc:sldChg chg="addSp modSp add mod ord">
        <pc:chgData name="Gang Liu" userId="c4dd85b7-3634-4bda-801b-46e8dbbd0b49" providerId="ADAL" clId="{0051B9B3-E06B-4224-B763-83E9413C3DD8}" dt="2023-04-12T01:42:04.393" v="361"/>
        <pc:sldMkLst>
          <pc:docMk/>
          <pc:sldMk cId="945321534" sldId="2134803731"/>
        </pc:sldMkLst>
        <pc:picChg chg="add mod">
          <ac:chgData name="Gang Liu" userId="c4dd85b7-3634-4bda-801b-46e8dbbd0b49" providerId="ADAL" clId="{0051B9B3-E06B-4224-B763-83E9413C3DD8}" dt="2023-04-11T07:59:03.485" v="69" actId="1076"/>
          <ac:picMkLst>
            <pc:docMk/>
            <pc:sldMk cId="945321534" sldId="2134803731"/>
            <ac:picMk id="2" creationId="{745F100C-91EA-0B11-DFF7-2C24C1A97E70}"/>
          </ac:picMkLst>
        </pc:picChg>
        <pc:picChg chg="add mod">
          <ac:chgData name="Gang Liu" userId="c4dd85b7-3634-4bda-801b-46e8dbbd0b49" providerId="ADAL" clId="{0051B9B3-E06B-4224-B763-83E9413C3DD8}" dt="2023-04-11T07:59:06.611" v="70" actId="1076"/>
          <ac:picMkLst>
            <pc:docMk/>
            <pc:sldMk cId="945321534" sldId="2134803731"/>
            <ac:picMk id="3" creationId="{843EFA75-037E-D025-9BA3-8FF50EC44DF6}"/>
          </ac:picMkLst>
        </pc:picChg>
      </pc:sldChg>
      <pc:sldChg chg="del">
        <pc:chgData name="Gang Liu" userId="c4dd85b7-3634-4bda-801b-46e8dbbd0b49" providerId="ADAL" clId="{0051B9B3-E06B-4224-B763-83E9413C3DD8}" dt="2023-04-11T07:57:09.205" v="39" actId="2696"/>
        <pc:sldMkLst>
          <pc:docMk/>
          <pc:sldMk cId="1648079293" sldId="2134803731"/>
        </pc:sldMkLst>
      </pc:sldChg>
      <pc:sldChg chg="del">
        <pc:chgData name="Gang Liu" userId="c4dd85b7-3634-4bda-801b-46e8dbbd0b49" providerId="ADAL" clId="{0051B9B3-E06B-4224-B763-83E9413C3DD8}" dt="2023-04-11T07:57:09.205" v="39" actId="2696"/>
        <pc:sldMkLst>
          <pc:docMk/>
          <pc:sldMk cId="1243186034" sldId="2134803732"/>
        </pc:sldMkLst>
      </pc:sldChg>
      <pc:sldChg chg="addSp delSp modSp add del mod delAnim modAnim">
        <pc:chgData name="Gang Liu" userId="c4dd85b7-3634-4bda-801b-46e8dbbd0b49" providerId="ADAL" clId="{0051B9B3-E06B-4224-B763-83E9413C3DD8}" dt="2023-04-12T01:45:28.159" v="364" actId="2696"/>
        <pc:sldMkLst>
          <pc:docMk/>
          <pc:sldMk cId="3103434555" sldId="2134803732"/>
        </pc:sldMkLst>
        <pc:picChg chg="add del mod">
          <ac:chgData name="Gang Liu" userId="c4dd85b7-3634-4bda-801b-46e8dbbd0b49" providerId="ADAL" clId="{0051B9B3-E06B-4224-B763-83E9413C3DD8}" dt="2023-04-12T01:43:24.665" v="363" actId="478"/>
          <ac:picMkLst>
            <pc:docMk/>
            <pc:sldMk cId="3103434555" sldId="2134803732"/>
            <ac:picMk id="2" creationId="{0E06E470-7FE6-A26B-FEC2-FC37E26C773A}"/>
          </ac:picMkLst>
        </pc:picChg>
      </pc:sldChg>
      <pc:sldChg chg="addSp modSp add mod modAnim modNotesTx">
        <pc:chgData name="Gang Liu" userId="c4dd85b7-3634-4bda-801b-46e8dbbd0b49" providerId="ADAL" clId="{0051B9B3-E06B-4224-B763-83E9413C3DD8}" dt="2023-04-12T01:45:43.076" v="377" actId="20577"/>
        <pc:sldMkLst>
          <pc:docMk/>
          <pc:sldMk cId="1163184498" sldId="2134803733"/>
        </pc:sldMkLst>
        <pc:picChg chg="add mod">
          <ac:chgData name="Gang Liu" userId="c4dd85b7-3634-4bda-801b-46e8dbbd0b49" providerId="ADAL" clId="{0051B9B3-E06B-4224-B763-83E9413C3DD8}" dt="2023-04-11T07:59:43.809" v="74"/>
          <ac:picMkLst>
            <pc:docMk/>
            <pc:sldMk cId="1163184498" sldId="2134803733"/>
            <ac:picMk id="2" creationId="{419E51C7-AAB2-01F2-E31A-CCAF55E76248}"/>
          </ac:picMkLst>
        </pc:picChg>
        <pc:picChg chg="add mod">
          <ac:chgData name="Gang Liu" userId="c4dd85b7-3634-4bda-801b-46e8dbbd0b49" providerId="ADAL" clId="{0051B9B3-E06B-4224-B763-83E9413C3DD8}" dt="2023-04-11T07:59:43.809" v="74"/>
          <ac:picMkLst>
            <pc:docMk/>
            <pc:sldMk cId="1163184498" sldId="2134803733"/>
            <ac:picMk id="3" creationId="{0E6FA584-AB5C-5717-0CAA-4C473EC80392}"/>
          </ac:picMkLst>
        </pc:picChg>
        <pc:picChg chg="add mod">
          <ac:chgData name="Gang Liu" userId="c4dd85b7-3634-4bda-801b-46e8dbbd0b49" providerId="ADAL" clId="{0051B9B3-E06B-4224-B763-83E9413C3DD8}" dt="2023-04-11T07:59:43.809" v="74"/>
          <ac:picMkLst>
            <pc:docMk/>
            <pc:sldMk cId="1163184498" sldId="2134803733"/>
            <ac:picMk id="4" creationId="{6E907BF1-7560-3B11-AFC6-D4B7D289F7DA}"/>
          </ac:picMkLst>
        </pc:picChg>
        <pc:picChg chg="add mod">
          <ac:chgData name="Gang Liu" userId="c4dd85b7-3634-4bda-801b-46e8dbbd0b49" providerId="ADAL" clId="{0051B9B3-E06B-4224-B763-83E9413C3DD8}" dt="2023-04-12T01:45:37.853" v="366" actId="1076"/>
          <ac:picMkLst>
            <pc:docMk/>
            <pc:sldMk cId="1163184498" sldId="2134803733"/>
            <ac:picMk id="5" creationId="{AFF45DFC-3675-4234-2607-4CA30AE8C3DC}"/>
          </ac:picMkLst>
        </pc:picChg>
      </pc:sldChg>
      <pc:sldChg chg="del">
        <pc:chgData name="Gang Liu" userId="c4dd85b7-3634-4bda-801b-46e8dbbd0b49" providerId="ADAL" clId="{0051B9B3-E06B-4224-B763-83E9413C3DD8}" dt="2023-04-11T07:57:09.205" v="39" actId="2696"/>
        <pc:sldMkLst>
          <pc:docMk/>
          <pc:sldMk cId="3312529868" sldId="2134803733"/>
        </pc:sldMkLst>
      </pc:sldChg>
      <pc:sldChg chg="del">
        <pc:chgData name="Gang Liu" userId="c4dd85b7-3634-4bda-801b-46e8dbbd0b49" providerId="ADAL" clId="{0051B9B3-E06B-4224-B763-83E9413C3DD8}" dt="2023-04-11T07:57:09.205" v="39" actId="2696"/>
        <pc:sldMkLst>
          <pc:docMk/>
          <pc:sldMk cId="322008552" sldId="2134803734"/>
        </pc:sldMkLst>
      </pc:sldChg>
      <pc:sldChg chg="addSp modSp add modAnim">
        <pc:chgData name="Gang Liu" userId="c4dd85b7-3634-4bda-801b-46e8dbbd0b49" providerId="ADAL" clId="{0051B9B3-E06B-4224-B763-83E9413C3DD8}" dt="2023-04-11T07:59:50.257" v="75"/>
        <pc:sldMkLst>
          <pc:docMk/>
          <pc:sldMk cId="2380972040" sldId="2134803734"/>
        </pc:sldMkLst>
        <pc:spChg chg="add mod">
          <ac:chgData name="Gang Liu" userId="c4dd85b7-3634-4bda-801b-46e8dbbd0b49" providerId="ADAL" clId="{0051B9B3-E06B-4224-B763-83E9413C3DD8}" dt="2023-04-11T07:59:50.257" v="75"/>
          <ac:spMkLst>
            <pc:docMk/>
            <pc:sldMk cId="2380972040" sldId="2134803734"/>
            <ac:spMk id="2" creationId="{FBE60F1C-0B98-7ECA-497E-8D75F35BF5D2}"/>
          </ac:spMkLst>
        </pc:spChg>
        <pc:picChg chg="add mod">
          <ac:chgData name="Gang Liu" userId="c4dd85b7-3634-4bda-801b-46e8dbbd0b49" providerId="ADAL" clId="{0051B9B3-E06B-4224-B763-83E9413C3DD8}" dt="2023-04-11T07:59:50.257" v="75"/>
          <ac:picMkLst>
            <pc:docMk/>
            <pc:sldMk cId="2380972040" sldId="2134803734"/>
            <ac:picMk id="5" creationId="{52D15F60-4CE2-1C75-D9D2-2515DC8D0018}"/>
          </ac:picMkLst>
        </pc:picChg>
        <pc:picChg chg="add mod">
          <ac:chgData name="Gang Liu" userId="c4dd85b7-3634-4bda-801b-46e8dbbd0b49" providerId="ADAL" clId="{0051B9B3-E06B-4224-B763-83E9413C3DD8}" dt="2023-04-11T07:59:50.257" v="75"/>
          <ac:picMkLst>
            <pc:docMk/>
            <pc:sldMk cId="2380972040" sldId="2134803734"/>
            <ac:picMk id="6" creationId="{C547CDAE-7C49-7C8C-3CEF-A38FF4970C9D}"/>
          </ac:picMkLst>
        </pc:picChg>
        <pc:picChg chg="add mod">
          <ac:chgData name="Gang Liu" userId="c4dd85b7-3634-4bda-801b-46e8dbbd0b49" providerId="ADAL" clId="{0051B9B3-E06B-4224-B763-83E9413C3DD8}" dt="2023-04-11T07:59:50.257" v="75"/>
          <ac:picMkLst>
            <pc:docMk/>
            <pc:sldMk cId="2380972040" sldId="2134803734"/>
            <ac:picMk id="7" creationId="{FDC75A2C-3DB7-0F11-6D43-E3FB01CB363F}"/>
          </ac:picMkLst>
        </pc:picChg>
        <pc:cxnChg chg="add mod">
          <ac:chgData name="Gang Liu" userId="c4dd85b7-3634-4bda-801b-46e8dbbd0b49" providerId="ADAL" clId="{0051B9B3-E06B-4224-B763-83E9413C3DD8}" dt="2023-04-11T07:59:50.257" v="75"/>
          <ac:cxnSpMkLst>
            <pc:docMk/>
            <pc:sldMk cId="2380972040" sldId="2134803734"/>
            <ac:cxnSpMk id="3" creationId="{8405416F-BE67-0B0A-8771-B3EEC96BE2F2}"/>
          </ac:cxnSpMkLst>
        </pc:cxnChg>
        <pc:cxnChg chg="add mod">
          <ac:chgData name="Gang Liu" userId="c4dd85b7-3634-4bda-801b-46e8dbbd0b49" providerId="ADAL" clId="{0051B9B3-E06B-4224-B763-83E9413C3DD8}" dt="2023-04-11T07:59:50.257" v="75"/>
          <ac:cxnSpMkLst>
            <pc:docMk/>
            <pc:sldMk cId="2380972040" sldId="2134803734"/>
            <ac:cxnSpMk id="4" creationId="{CEE33D3C-239E-B621-9B36-607E7C7D66A6}"/>
          </ac:cxnSpMkLst>
        </pc:cxnChg>
      </pc:sldChg>
      <pc:sldChg chg="del">
        <pc:chgData name="Gang Liu" userId="c4dd85b7-3634-4bda-801b-46e8dbbd0b49" providerId="ADAL" clId="{0051B9B3-E06B-4224-B763-83E9413C3DD8}" dt="2023-04-11T07:57:09.205" v="39" actId="2696"/>
        <pc:sldMkLst>
          <pc:docMk/>
          <pc:sldMk cId="816292091" sldId="2134803735"/>
        </pc:sldMkLst>
      </pc:sldChg>
      <pc:sldChg chg="addSp modSp add modAnim">
        <pc:chgData name="Gang Liu" userId="c4dd85b7-3634-4bda-801b-46e8dbbd0b49" providerId="ADAL" clId="{0051B9B3-E06B-4224-B763-83E9413C3DD8}" dt="2023-04-11T07:59:56.521" v="76"/>
        <pc:sldMkLst>
          <pc:docMk/>
          <pc:sldMk cId="1025328301" sldId="2134803735"/>
        </pc:sldMkLst>
        <pc:picChg chg="add mod">
          <ac:chgData name="Gang Liu" userId="c4dd85b7-3634-4bda-801b-46e8dbbd0b49" providerId="ADAL" clId="{0051B9B3-E06B-4224-B763-83E9413C3DD8}" dt="2023-04-11T07:59:56.521" v="76"/>
          <ac:picMkLst>
            <pc:docMk/>
            <pc:sldMk cId="1025328301" sldId="2134803735"/>
            <ac:picMk id="2" creationId="{9F3DE731-EC53-FE95-0875-E7ECAA26E3BE}"/>
          </ac:picMkLst>
        </pc:picChg>
        <pc:picChg chg="add mod">
          <ac:chgData name="Gang Liu" userId="c4dd85b7-3634-4bda-801b-46e8dbbd0b49" providerId="ADAL" clId="{0051B9B3-E06B-4224-B763-83E9413C3DD8}" dt="2023-04-11T07:59:56.521" v="76"/>
          <ac:picMkLst>
            <pc:docMk/>
            <pc:sldMk cId="1025328301" sldId="2134803735"/>
            <ac:picMk id="3" creationId="{82AD525B-0EA3-AE65-0B2B-6D3030775AE9}"/>
          </ac:picMkLst>
        </pc:picChg>
        <pc:picChg chg="add mod">
          <ac:chgData name="Gang Liu" userId="c4dd85b7-3634-4bda-801b-46e8dbbd0b49" providerId="ADAL" clId="{0051B9B3-E06B-4224-B763-83E9413C3DD8}" dt="2023-04-11T07:59:56.521" v="76"/>
          <ac:picMkLst>
            <pc:docMk/>
            <pc:sldMk cId="1025328301" sldId="2134803735"/>
            <ac:picMk id="4" creationId="{F709E435-0541-E8EA-8427-6F3D83C6E2F0}"/>
          </ac:picMkLst>
        </pc:picChg>
      </pc:sldChg>
      <pc:sldChg chg="del">
        <pc:chgData name="Gang Liu" userId="c4dd85b7-3634-4bda-801b-46e8dbbd0b49" providerId="ADAL" clId="{0051B9B3-E06B-4224-B763-83E9413C3DD8}" dt="2023-04-11T07:57:09.205" v="39" actId="2696"/>
        <pc:sldMkLst>
          <pc:docMk/>
          <pc:sldMk cId="546836257" sldId="2134803736"/>
        </pc:sldMkLst>
      </pc:sldChg>
      <pc:sldChg chg="addSp delSp modSp new mod">
        <pc:chgData name="Gang Liu" userId="c4dd85b7-3634-4bda-801b-46e8dbbd0b49" providerId="ADAL" clId="{0051B9B3-E06B-4224-B763-83E9413C3DD8}" dt="2023-04-11T08:00:39.136" v="110" actId="14100"/>
        <pc:sldMkLst>
          <pc:docMk/>
          <pc:sldMk cId="4072607096" sldId="2134803736"/>
        </pc:sldMkLst>
        <pc:spChg chg="del">
          <ac:chgData name="Gang Liu" userId="c4dd85b7-3634-4bda-801b-46e8dbbd0b49" providerId="ADAL" clId="{0051B9B3-E06B-4224-B763-83E9413C3DD8}" dt="2023-04-11T08:00:02.743" v="78" actId="478"/>
          <ac:spMkLst>
            <pc:docMk/>
            <pc:sldMk cId="4072607096" sldId="2134803736"/>
            <ac:spMk id="2" creationId="{D5259FF0-7959-77CA-27C1-07BA19C5F8AC}"/>
          </ac:spMkLst>
        </pc:spChg>
        <pc:spChg chg="add mod">
          <ac:chgData name="Gang Liu" userId="c4dd85b7-3634-4bda-801b-46e8dbbd0b49" providerId="ADAL" clId="{0051B9B3-E06B-4224-B763-83E9413C3DD8}" dt="2023-04-11T08:00:39.136" v="110" actId="14100"/>
          <ac:spMkLst>
            <pc:docMk/>
            <pc:sldMk cId="4072607096" sldId="2134803736"/>
            <ac:spMk id="4" creationId="{DCB142C5-F28A-E50F-3B11-D77D1B72935B}"/>
          </ac:spMkLst>
        </pc:spChg>
        <pc:graphicFrameChg chg="add mod modGraphic">
          <ac:chgData name="Gang Liu" userId="c4dd85b7-3634-4bda-801b-46e8dbbd0b49" providerId="ADAL" clId="{0051B9B3-E06B-4224-B763-83E9413C3DD8}" dt="2023-04-11T08:00:17.457" v="81" actId="1076"/>
          <ac:graphicFrameMkLst>
            <pc:docMk/>
            <pc:sldMk cId="4072607096" sldId="2134803736"/>
            <ac:graphicFrameMk id="3" creationId="{AA24BFCA-6540-DD0C-8C32-DB0ED37171DC}"/>
          </ac:graphicFrameMkLst>
        </pc:graphicFrameChg>
      </pc:sldChg>
      <pc:sldChg chg="new del">
        <pc:chgData name="Gang Liu" userId="c4dd85b7-3634-4bda-801b-46e8dbbd0b49" providerId="ADAL" clId="{0051B9B3-E06B-4224-B763-83E9413C3DD8}" dt="2023-04-12T01:34:52.070" v="112" actId="680"/>
        <pc:sldMkLst>
          <pc:docMk/>
          <pc:sldMk cId="240280636" sldId="2134803737"/>
        </pc:sldMkLst>
      </pc:sldChg>
      <pc:sldChg chg="addSp delSp modSp new mod ord">
        <pc:chgData name="Gang Liu" userId="c4dd85b7-3634-4bda-801b-46e8dbbd0b49" providerId="ADAL" clId="{0051B9B3-E06B-4224-B763-83E9413C3DD8}" dt="2023-04-12T01:35:38.032" v="175" actId="1076"/>
        <pc:sldMkLst>
          <pc:docMk/>
          <pc:sldMk cId="862422519" sldId="2134803737"/>
        </pc:sldMkLst>
        <pc:spChg chg="del">
          <ac:chgData name="Gang Liu" userId="c4dd85b7-3634-4bda-801b-46e8dbbd0b49" providerId="ADAL" clId="{0051B9B3-E06B-4224-B763-83E9413C3DD8}" dt="2023-04-12T01:34:57.945" v="116" actId="478"/>
          <ac:spMkLst>
            <pc:docMk/>
            <pc:sldMk cId="862422519" sldId="2134803737"/>
            <ac:spMk id="2" creationId="{FF6AB700-8F41-BA89-F4F9-D90345640609}"/>
          </ac:spMkLst>
        </pc:spChg>
        <pc:spChg chg="add mod">
          <ac:chgData name="Gang Liu" userId="c4dd85b7-3634-4bda-801b-46e8dbbd0b49" providerId="ADAL" clId="{0051B9B3-E06B-4224-B763-83E9413C3DD8}" dt="2023-04-12T01:35:38.032" v="175" actId="1076"/>
          <ac:spMkLst>
            <pc:docMk/>
            <pc:sldMk cId="862422519" sldId="2134803737"/>
            <ac:spMk id="5" creationId="{09FF203C-9834-C262-6277-6712128FBDE6}"/>
          </ac:spMkLst>
        </pc:spChg>
        <pc:picChg chg="add mod">
          <ac:chgData name="Gang Liu" userId="c4dd85b7-3634-4bda-801b-46e8dbbd0b49" providerId="ADAL" clId="{0051B9B3-E06B-4224-B763-83E9413C3DD8}" dt="2023-04-12T01:35:05.799" v="120" actId="1076"/>
          <ac:picMkLst>
            <pc:docMk/>
            <pc:sldMk cId="862422519" sldId="2134803737"/>
            <ac:picMk id="4" creationId="{71057E63-8F4C-B778-3497-D6A343F2D25C}"/>
          </ac:picMkLst>
        </pc:picChg>
      </pc:sldChg>
      <pc:sldChg chg="del">
        <pc:chgData name="Gang Liu" userId="c4dd85b7-3634-4bda-801b-46e8dbbd0b49" providerId="ADAL" clId="{0051B9B3-E06B-4224-B763-83E9413C3DD8}" dt="2023-04-11T07:57:09.205" v="39" actId="2696"/>
        <pc:sldMkLst>
          <pc:docMk/>
          <pc:sldMk cId="2466402297" sldId="2134803737"/>
        </pc:sldMkLst>
      </pc:sldChg>
      <pc:sldChg chg="addSp delSp new mod">
        <pc:chgData name="Gang Liu" userId="c4dd85b7-3634-4bda-801b-46e8dbbd0b49" providerId="ADAL" clId="{0051B9B3-E06B-4224-B763-83E9413C3DD8}" dt="2023-04-12T01:38:54.297" v="178" actId="478"/>
        <pc:sldMkLst>
          <pc:docMk/>
          <pc:sldMk cId="4016258411" sldId="2134803738"/>
        </pc:sldMkLst>
        <pc:spChg chg="del">
          <ac:chgData name="Gang Liu" userId="c4dd85b7-3634-4bda-801b-46e8dbbd0b49" providerId="ADAL" clId="{0051B9B3-E06B-4224-B763-83E9413C3DD8}" dt="2023-04-12T01:38:54.297" v="178" actId="478"/>
          <ac:spMkLst>
            <pc:docMk/>
            <pc:sldMk cId="4016258411" sldId="2134803738"/>
            <ac:spMk id="2" creationId="{AB3AAEDA-F1C4-8D92-C4CD-E1E41D0F6251}"/>
          </ac:spMkLst>
        </pc:spChg>
        <pc:picChg chg="add">
          <ac:chgData name="Gang Liu" userId="c4dd85b7-3634-4bda-801b-46e8dbbd0b49" providerId="ADAL" clId="{0051B9B3-E06B-4224-B763-83E9413C3DD8}" dt="2023-04-12T01:38:51.869" v="177" actId="22"/>
          <ac:picMkLst>
            <pc:docMk/>
            <pc:sldMk cId="4016258411" sldId="2134803738"/>
            <ac:picMk id="4" creationId="{D1C9B911-CF2B-ED71-6FD7-100B5832C179}"/>
          </ac:picMkLst>
        </pc:picChg>
      </pc:sldChg>
      <pc:sldChg chg="addSp delSp modSp new mod modNotesTx">
        <pc:chgData name="Gang Liu" userId="c4dd85b7-3634-4bda-801b-46e8dbbd0b49" providerId="ADAL" clId="{0051B9B3-E06B-4224-B763-83E9413C3DD8}" dt="2023-04-12T01:40:25.812" v="325" actId="20577"/>
        <pc:sldMkLst>
          <pc:docMk/>
          <pc:sldMk cId="1325679114" sldId="2134803739"/>
        </pc:sldMkLst>
        <pc:spChg chg="del mod">
          <ac:chgData name="Gang Liu" userId="c4dd85b7-3634-4bda-801b-46e8dbbd0b49" providerId="ADAL" clId="{0051B9B3-E06B-4224-B763-83E9413C3DD8}" dt="2023-04-12T01:39:33.698" v="181" actId="478"/>
          <ac:spMkLst>
            <pc:docMk/>
            <pc:sldMk cId="1325679114" sldId="2134803739"/>
            <ac:spMk id="2" creationId="{FAB60609-6BED-EF90-C365-B1955C904E4B}"/>
          </ac:spMkLst>
        </pc:spChg>
        <pc:spChg chg="add mod">
          <ac:chgData name="Gang Liu" userId="c4dd85b7-3634-4bda-801b-46e8dbbd0b49" providerId="ADAL" clId="{0051B9B3-E06B-4224-B763-83E9413C3DD8}" dt="2023-04-12T01:39:54.418" v="202" actId="1076"/>
          <ac:spMkLst>
            <pc:docMk/>
            <pc:sldMk cId="1325679114" sldId="2134803739"/>
            <ac:spMk id="5" creationId="{0DA27566-BD3C-497F-C72E-807050736A9A}"/>
          </ac:spMkLst>
        </pc:spChg>
        <pc:picChg chg="add mod">
          <ac:chgData name="Gang Liu" userId="c4dd85b7-3634-4bda-801b-46e8dbbd0b49" providerId="ADAL" clId="{0051B9B3-E06B-4224-B763-83E9413C3DD8}" dt="2023-04-12T01:39:39.126" v="183" actId="1076"/>
          <ac:picMkLst>
            <pc:docMk/>
            <pc:sldMk cId="1325679114" sldId="2134803739"/>
            <ac:picMk id="4" creationId="{3D10C405-E836-F9A0-AFE7-04054BDDA64B}"/>
          </ac:picMkLst>
        </pc:picChg>
      </pc:sldChg>
      <pc:sldChg chg="del">
        <pc:chgData name="Gang Liu" userId="c4dd85b7-3634-4bda-801b-46e8dbbd0b49" providerId="ADAL" clId="{0051B9B3-E06B-4224-B763-83E9413C3DD8}" dt="2023-04-11T07:57:09.205" v="39" actId="2696"/>
        <pc:sldMkLst>
          <pc:docMk/>
          <pc:sldMk cId="3966478722" sldId="2134803739"/>
        </pc:sldMkLst>
      </pc:sldChg>
      <pc:sldChg chg="addSp delSp modSp new mod">
        <pc:chgData name="Gang Liu" userId="c4dd85b7-3634-4bda-801b-46e8dbbd0b49" providerId="ADAL" clId="{0051B9B3-E06B-4224-B763-83E9413C3DD8}" dt="2023-04-13T01:24:49.983" v="381" actId="1076"/>
        <pc:sldMkLst>
          <pc:docMk/>
          <pc:sldMk cId="2285859171" sldId="2134803740"/>
        </pc:sldMkLst>
        <pc:spChg chg="del">
          <ac:chgData name="Gang Liu" userId="c4dd85b7-3634-4bda-801b-46e8dbbd0b49" providerId="ADAL" clId="{0051B9B3-E06B-4224-B763-83E9413C3DD8}" dt="2023-04-12T01:41:43.945" v="359" actId="478"/>
          <ac:spMkLst>
            <pc:docMk/>
            <pc:sldMk cId="2285859171" sldId="2134803740"/>
            <ac:spMk id="2" creationId="{D4ECF1A6-C813-0C6E-C7BE-DFEAC4240BCB}"/>
          </ac:spMkLst>
        </pc:spChg>
        <pc:picChg chg="add mod">
          <ac:chgData name="Gang Liu" userId="c4dd85b7-3634-4bda-801b-46e8dbbd0b49" providerId="ADAL" clId="{0051B9B3-E06B-4224-B763-83E9413C3DD8}" dt="2023-04-13T01:24:49.983" v="381" actId="1076"/>
          <ac:picMkLst>
            <pc:docMk/>
            <pc:sldMk cId="2285859171" sldId="2134803740"/>
            <ac:picMk id="3" creationId="{784E80C0-1164-D298-3965-7DAE1D3DB3B6}"/>
          </ac:picMkLst>
        </pc:picChg>
      </pc:sldChg>
      <pc:sldChg chg="del">
        <pc:chgData name="Gang Liu" userId="c4dd85b7-3634-4bda-801b-46e8dbbd0b49" providerId="ADAL" clId="{0051B9B3-E06B-4224-B763-83E9413C3DD8}" dt="2023-04-11T07:57:09.205" v="39" actId="2696"/>
        <pc:sldMkLst>
          <pc:docMk/>
          <pc:sldMk cId="3533582033" sldId="2134803740"/>
        </pc:sldMkLst>
      </pc:sldChg>
      <pc:sldChg chg="del">
        <pc:chgData name="Gang Liu" userId="c4dd85b7-3634-4bda-801b-46e8dbbd0b49" providerId="ADAL" clId="{0051B9B3-E06B-4224-B763-83E9413C3DD8}" dt="2023-04-11T07:57:09.205" v="39" actId="2696"/>
        <pc:sldMkLst>
          <pc:docMk/>
          <pc:sldMk cId="3459713906" sldId="213480374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8CBCE6-D012-459A-8356-337674344504}"/>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latin typeface="Arial" panose="020B0604020202020204" pitchFamily="34" charset="0"/>
            </a:endParaRPr>
          </a:p>
        </p:txBody>
      </p:sp>
      <p:sp>
        <p:nvSpPr>
          <p:cNvPr id="3" name="Date Placeholder 2">
            <a:extLst>
              <a:ext uri="{FF2B5EF4-FFF2-40B4-BE49-F238E27FC236}">
                <a16:creationId xmlns:a16="http://schemas.microsoft.com/office/drawing/2014/main" id="{FB3FDE6D-C288-4D24-911F-557A79D21A30}"/>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6ECE7084-7924-4ACD-A491-71C8902220B5}" type="datetimeFigureOut">
              <a:rPr lang="en-US" smtClean="0">
                <a:latin typeface="Arial" panose="020B0604020202020204" pitchFamily="34" charset="0"/>
              </a:rPr>
              <a:t>8/23/2024</a:t>
            </a:fld>
            <a:endParaRPr lang="en-US" dirty="0">
              <a:latin typeface="Arial" panose="020B0604020202020204" pitchFamily="34" charset="0"/>
            </a:endParaRPr>
          </a:p>
        </p:txBody>
      </p:sp>
      <p:sp>
        <p:nvSpPr>
          <p:cNvPr id="4" name="Footer Placeholder 3">
            <a:extLst>
              <a:ext uri="{FF2B5EF4-FFF2-40B4-BE49-F238E27FC236}">
                <a16:creationId xmlns:a16="http://schemas.microsoft.com/office/drawing/2014/main" id="{E2B32F02-4414-4D44-BA0C-8A566EB19668}"/>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latin typeface="Arial" panose="020B0604020202020204" pitchFamily="34" charset="0"/>
            </a:endParaRPr>
          </a:p>
        </p:txBody>
      </p:sp>
      <p:sp>
        <p:nvSpPr>
          <p:cNvPr id="5" name="Slide Number Placeholder 4">
            <a:extLst>
              <a:ext uri="{FF2B5EF4-FFF2-40B4-BE49-F238E27FC236}">
                <a16:creationId xmlns:a16="http://schemas.microsoft.com/office/drawing/2014/main" id="{1C792BF4-EA57-4414-91AE-50E93C683D26}"/>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18D2A3A1-6D19-40A9-AA3D-2D0A14E43CD4}"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911096171"/>
      </p:ext>
    </p:extLst>
  </p:cSld>
  <p:clrMap bg1="lt1" tx1="dk1" bg2="lt2" tx2="dk2" accent1="accent1" accent2="accent2" accent3="accent3" accent4="accent4" accent5="accent5" accent6="accent6" hlink="hlink" folHlink="folHlink"/>
</p:handoutMaster>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png>
</file>

<file path=ppt/media/image26.png>
</file>

<file path=ppt/media/image27.tiff>
</file>

<file path=ppt/media/image28.tiff>
</file>

<file path=ppt/media/image29.tiff>
</file>

<file path=ppt/media/image3.png>
</file>

<file path=ppt/media/image30.tiff>
</file>

<file path=ppt/media/image31.tiff>
</file>

<file path=ppt/media/image32.tiff>
</file>

<file path=ppt/media/image33.png>
</file>

<file path=ppt/media/image34.png>
</file>

<file path=ppt/media/image35.png>
</file>

<file path=ppt/media/image36.png>
</file>

<file path=ppt/media/image37.pn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atin typeface="Arial" panose="020B0604020202020204" pitchFamily="34" charset="0"/>
              </a:defRPr>
            </a:lvl1pPr>
          </a:lstStyle>
          <a:p>
            <a:fld id="{50469229-4DCC-4D4F-99E9-1378CDE5E56A}" type="datetimeFigureOut">
              <a:rPr lang="en-US" smtClean="0"/>
              <a:pPr/>
              <a:t>8/23/2024</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atin typeface="Arial" panose="020B0604020202020204" pitchFamily="34" charset="0"/>
              </a:defRPr>
            </a:lvl1pPr>
          </a:lstStyle>
          <a:p>
            <a:fld id="{6BA5BCC9-2D58-BC45-8057-F0927490CD17}" type="slidenum">
              <a:rPr lang="en-US" smtClean="0"/>
              <a:pPr/>
              <a:t>‹#›</a:t>
            </a:fld>
            <a:endParaRPr lang="en-US" dirty="0"/>
          </a:p>
        </p:txBody>
      </p:sp>
    </p:spTree>
    <p:extLst>
      <p:ext uri="{BB962C8B-B14F-4D97-AF65-F5344CB8AC3E}">
        <p14:creationId xmlns:p14="http://schemas.microsoft.com/office/powerpoint/2010/main" val="2708721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dirty="0"/>
              <a:t>Web1.0</a:t>
            </a:r>
            <a:r>
              <a:rPr lang="zh-CN" altLang="en-US" dirty="0"/>
              <a:t>（静态网络）： 万维网革命的第一阶段，特点是由服务器提供静态内容和只读网页。</a:t>
            </a:r>
            <a:endParaRPr lang="en-US" altLang="zh-CN" dirty="0"/>
          </a:p>
          <a:p>
            <a:pPr algn="l"/>
            <a:r>
              <a:rPr lang="en-US" altLang="zh-CN" dirty="0"/>
              <a:t>Web 2.0</a:t>
            </a:r>
            <a:r>
              <a:rPr lang="zh-CN" altLang="en-US" dirty="0"/>
              <a:t>（社交网络）：</a:t>
            </a:r>
            <a:r>
              <a:rPr lang="en-US" altLang="zh-CN" dirty="0"/>
              <a:t>Web 1.0 </a:t>
            </a:r>
            <a:r>
              <a:rPr lang="zh-CN" altLang="en-US" dirty="0"/>
              <a:t>的演变，引入了动态的、用户生成的内容、互动性以及社交媒体平台的兴起，其中内容由平台提供商控制。</a:t>
            </a:r>
            <a:endParaRPr lang="en-US" altLang="zh-CN" dirty="0"/>
          </a:p>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2</a:t>
            </a:fld>
            <a:endParaRPr lang="en-US" dirty="0"/>
          </a:p>
        </p:txBody>
      </p:sp>
    </p:spTree>
    <p:extLst>
      <p:ext uri="{BB962C8B-B14F-4D97-AF65-F5344CB8AC3E}">
        <p14:creationId xmlns:p14="http://schemas.microsoft.com/office/powerpoint/2010/main" val="1190069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如果前端封装</a:t>
            </a:r>
            <a:r>
              <a:rPr lang="en-US" altLang="zh-CN" dirty="0"/>
              <a:t>Http </a:t>
            </a:r>
            <a:r>
              <a:rPr lang="zh-CN" altLang="en-US" dirty="0"/>
              <a:t>可以检测到攻击源 同时可以识别</a:t>
            </a:r>
            <a:r>
              <a:rPr lang="en-US" altLang="zh-CN" dirty="0"/>
              <a:t>body </a:t>
            </a:r>
            <a:r>
              <a:rPr lang="zh-CN" altLang="en-US" dirty="0"/>
              <a:t>内容</a:t>
            </a:r>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48</a:t>
            </a:fld>
            <a:endParaRPr lang="en-US" dirty="0"/>
          </a:p>
        </p:txBody>
      </p:sp>
    </p:spTree>
    <p:extLst>
      <p:ext uri="{BB962C8B-B14F-4D97-AF65-F5344CB8AC3E}">
        <p14:creationId xmlns:p14="http://schemas.microsoft.com/office/powerpoint/2010/main" val="14818215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如果前端封装</a:t>
            </a:r>
            <a:r>
              <a:rPr lang="en-US" altLang="zh-CN" dirty="0"/>
              <a:t>Http </a:t>
            </a:r>
            <a:r>
              <a:rPr lang="zh-CN" altLang="en-US" dirty="0"/>
              <a:t>可以检测到攻击源 同时可以识别</a:t>
            </a:r>
            <a:r>
              <a:rPr lang="en-US" altLang="zh-CN" dirty="0"/>
              <a:t>body </a:t>
            </a:r>
            <a:r>
              <a:rPr lang="zh-CN" altLang="en-US" dirty="0"/>
              <a:t>内容</a:t>
            </a:r>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49</a:t>
            </a:fld>
            <a:endParaRPr lang="en-US" dirty="0"/>
          </a:p>
        </p:txBody>
      </p:sp>
    </p:spTree>
    <p:extLst>
      <p:ext uri="{BB962C8B-B14F-4D97-AF65-F5344CB8AC3E}">
        <p14:creationId xmlns:p14="http://schemas.microsoft.com/office/powerpoint/2010/main" val="39284593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0050" y="387350"/>
            <a:ext cx="4651375" cy="26162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547E1EE-0039-4797-B978-F453418260D1}" type="slidenum">
              <a:rPr lang="en-US" smtClean="0"/>
              <a:pPr/>
              <a:t>50</a:t>
            </a:fld>
            <a:endParaRPr lang="en-US"/>
          </a:p>
        </p:txBody>
      </p:sp>
    </p:spTree>
    <p:extLst>
      <p:ext uri="{BB962C8B-B14F-4D97-AF65-F5344CB8AC3E}">
        <p14:creationId xmlns:p14="http://schemas.microsoft.com/office/powerpoint/2010/main" val="2428598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dirty="0"/>
              <a:t>Web3.0</a:t>
            </a:r>
            <a:r>
              <a:rPr lang="zh-CN" altLang="en-US" dirty="0"/>
              <a:t>（去中心化网络）： 设想一个基于区块链的去中心化网络生态系统，用户可以控制自己的数据、身份和交易。内容创作者不仅是消费者，也是利益相关者和贡献者，他们的投入可以获得回报。账本：保存永久、防篡改的记录列表。 超级账本结构默认不附带令牌。</a:t>
            </a:r>
            <a:endParaRPr lang="en-US" altLang="zh-CN" dirty="0"/>
          </a:p>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3</a:t>
            </a:fld>
            <a:endParaRPr lang="en-US" dirty="0"/>
          </a:p>
        </p:txBody>
      </p:sp>
    </p:spTree>
    <p:extLst>
      <p:ext uri="{BB962C8B-B14F-4D97-AF65-F5344CB8AC3E}">
        <p14:creationId xmlns:p14="http://schemas.microsoft.com/office/powerpoint/2010/main" val="3231866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zh-CN" altLang="en-US" dirty="0"/>
              <a:t>智能合约：智能合约是在区块链网络上运行的可编程合约。它由代码和数据组成，这些代码和数据位于区块链上的特定地址。智能合约在满足预定条件和条款时自动执行，并由网络节点验证。它们可以由用户或其他合约发送的交易或消息触发。一旦触发，智能合约就会处理输入数据、执行代码，并执行一系列操作，如转移加密货币、创建新代币或与其他合约交互，所有这些都不需要中央机构或中介。因此，虽然智能合约确实需要一个初始触发器</a:t>
            </a:r>
            <a:r>
              <a:rPr lang="en-US" altLang="zh-CN" dirty="0"/>
              <a:t>--</a:t>
            </a:r>
            <a:r>
              <a:rPr lang="zh-CN" altLang="en-US" dirty="0"/>
              <a:t>如用户交易或 </a:t>
            </a:r>
            <a:r>
              <a:rPr lang="en-US" altLang="zh-CN" dirty="0"/>
              <a:t>API </a:t>
            </a:r>
            <a:r>
              <a:rPr lang="zh-CN" altLang="en-US" dirty="0"/>
              <a:t>调用</a:t>
            </a:r>
            <a:r>
              <a:rPr lang="en-US" altLang="zh-CN" dirty="0"/>
              <a:t>--</a:t>
            </a:r>
            <a:r>
              <a:rPr lang="zh-CN" altLang="en-US" dirty="0"/>
              <a:t>但其 “自我执行 ”的性质意味着，在触发后，它们可以根据合约中编写的逻辑独立执行合约条款。</a:t>
            </a:r>
            <a:endParaRPr lang="en-US" altLang="zh-CN" dirty="0"/>
          </a:p>
          <a:p>
            <a:pPr algn="l"/>
            <a:r>
              <a:rPr lang="zh-CN" altLang="en-US" dirty="0"/>
              <a:t>区块链：一种安全、去中心化的数字账本，记录多台计算机上的交易，以确保在不更改所有后续区块的情况下无法追溯更改记录。分布式账本： 一种在多个地点、机构或地域之间经同意共享和同步的数据库，可供多人访问。智能合约：一种自动执行的合约，买卖双方的协议条款直接写入代码行中，在区块链上运行，自动执行合约条款。</a:t>
            </a:r>
            <a:r>
              <a:rPr lang="en-US" altLang="zh-CN" dirty="0" err="1"/>
              <a:t>dApp</a:t>
            </a:r>
            <a:r>
              <a:rPr lang="zh-CN" altLang="en-US" dirty="0"/>
              <a:t>（去中心化应用程序）： 一种在去中心化网络上运行的应用程序，利用区块链技术和智能合约，在不受单一机构控制的情况下运行。代币： 由项目或公司发行的数字资产或价值单位，通常用于区块链上的交易，有时也可兑换现实世界中的货币。</a:t>
            </a:r>
            <a:r>
              <a:rPr lang="en-US" altLang="zh-CN" dirty="0"/>
              <a:t>Web3</a:t>
            </a:r>
            <a:r>
              <a:rPr lang="zh-CN" altLang="en-US" dirty="0"/>
              <a:t>：网络的下一个发展阶段，包含去中心化网络，通常建立在区块链技术上，以创建一个以用户为中心的互联网，用户在其中拥有平台和应用程序的所有权和利益。</a:t>
            </a:r>
            <a:endParaRPr lang="en-US" altLang="zh-CN" dirty="0"/>
          </a:p>
          <a:p>
            <a:pPr algn="l"/>
            <a:endParaRPr lang="en-US" altLang="zh-CN" dirty="0"/>
          </a:p>
          <a:p>
            <a:pPr algn="l"/>
            <a:r>
              <a:rPr lang="en-US" altLang="zh-CN" b="0" i="0" dirty="0">
                <a:solidFill>
                  <a:srgbClr val="060607"/>
                </a:solidFill>
                <a:effectLst/>
                <a:highlight>
                  <a:srgbClr val="FFFFFF"/>
                </a:highlight>
                <a:latin typeface="-apple-system"/>
              </a:rPr>
              <a:t>POW</a:t>
            </a:r>
            <a:r>
              <a:rPr lang="zh-CN" altLang="en-US" b="0" i="0" dirty="0">
                <a:solidFill>
                  <a:srgbClr val="060607"/>
                </a:solidFill>
                <a:effectLst/>
                <a:highlight>
                  <a:srgbClr val="FFFFFF"/>
                </a:highlight>
                <a:latin typeface="-apple-system"/>
              </a:rPr>
              <a:t>、</a:t>
            </a:r>
            <a:r>
              <a:rPr lang="en-US" altLang="zh-CN" b="0" i="0" dirty="0">
                <a:solidFill>
                  <a:srgbClr val="060607"/>
                </a:solidFill>
                <a:effectLst/>
                <a:highlight>
                  <a:srgbClr val="FFFFFF"/>
                </a:highlight>
                <a:latin typeface="-apple-system"/>
              </a:rPr>
              <a:t>POS </a:t>
            </a:r>
            <a:r>
              <a:rPr lang="zh-CN" altLang="en-US" b="0" i="0" dirty="0">
                <a:solidFill>
                  <a:srgbClr val="060607"/>
                </a:solidFill>
                <a:effectLst/>
                <a:highlight>
                  <a:srgbClr val="FFFFFF"/>
                </a:highlight>
                <a:latin typeface="-apple-system"/>
              </a:rPr>
              <a:t>和 </a:t>
            </a:r>
            <a:r>
              <a:rPr lang="en-US" altLang="zh-CN" b="0" i="0" dirty="0">
                <a:solidFill>
                  <a:srgbClr val="060607"/>
                </a:solidFill>
                <a:effectLst/>
                <a:highlight>
                  <a:srgbClr val="FFFFFF"/>
                </a:highlight>
                <a:latin typeface="-apple-system"/>
              </a:rPr>
              <a:t>RAFT </a:t>
            </a:r>
            <a:r>
              <a:rPr lang="zh-CN" altLang="en-US" b="0" i="0" dirty="0">
                <a:solidFill>
                  <a:srgbClr val="060607"/>
                </a:solidFill>
                <a:effectLst/>
                <a:highlight>
                  <a:srgbClr val="FFFFFF"/>
                </a:highlight>
                <a:latin typeface="-apple-system"/>
              </a:rPr>
              <a:t>是三种不同的共识机制，它们在区块链和分布式系统中用于确保网络参与者对数据的一致性。以下是每种共识机制的简要介绍：</a:t>
            </a:r>
          </a:p>
          <a:p>
            <a:pPr algn="l">
              <a:buFont typeface="+mj-lt"/>
              <a:buAutoNum type="arabicPeriod"/>
            </a:pPr>
            <a:r>
              <a:rPr lang="en-US" altLang="zh-CN" b="1" i="0" dirty="0">
                <a:solidFill>
                  <a:srgbClr val="060607"/>
                </a:solidFill>
                <a:effectLst/>
                <a:highlight>
                  <a:srgbClr val="FFFFFF"/>
                </a:highlight>
                <a:latin typeface="-apple-system"/>
              </a:rPr>
              <a:t>Proof of Work (POW)</a:t>
            </a:r>
            <a:r>
              <a:rPr lang="en-US" altLang="zh-CN" b="0" i="0" dirty="0">
                <a:solidFill>
                  <a:srgbClr val="060607"/>
                </a:solidFill>
                <a:effectLst/>
                <a:highlight>
                  <a:srgbClr val="FFFFFF"/>
                </a:highlight>
                <a:latin typeface="-apple-system"/>
              </a:rPr>
              <a:t>: </a:t>
            </a:r>
            <a:r>
              <a:rPr lang="zh-CN" altLang="en-US" b="0" i="0" dirty="0">
                <a:solidFill>
                  <a:srgbClr val="060607"/>
                </a:solidFill>
                <a:effectLst/>
                <a:highlight>
                  <a:srgbClr val="FFFFFF"/>
                </a:highlight>
                <a:latin typeface="-apple-system"/>
              </a:rPr>
              <a:t>算力强说的算</a:t>
            </a:r>
            <a:endParaRPr lang="en-US" altLang="zh-CN" b="0" i="0" dirty="0">
              <a:solidFill>
                <a:srgbClr val="060607"/>
              </a:solidFill>
              <a:effectLst/>
              <a:highlight>
                <a:srgbClr val="FFFFFF"/>
              </a:highlight>
              <a:latin typeface="-apple-system"/>
            </a:endParaRPr>
          </a:p>
          <a:p>
            <a:pPr marL="742950" lvl="1" indent="-285750" algn="l">
              <a:buFont typeface="+mj-lt"/>
              <a:buAutoNum type="arabicPeriod"/>
            </a:pPr>
            <a:r>
              <a:rPr lang="zh-CN" altLang="en-US" b="0" i="0" dirty="0">
                <a:solidFill>
                  <a:srgbClr val="060607"/>
                </a:solidFill>
                <a:effectLst/>
                <a:highlight>
                  <a:srgbClr val="FFFFFF"/>
                </a:highlight>
                <a:latin typeface="-apple-system"/>
              </a:rPr>
              <a:t>工作量证明是一种共识机制，其中网络参与者（通常称为矿工）必须解决复杂的数学难题来创建新的区块并将其添加到区块链中。</a:t>
            </a:r>
          </a:p>
          <a:p>
            <a:pPr marL="742950" lvl="1" indent="-285750" algn="l">
              <a:buFont typeface="+mj-lt"/>
              <a:buAutoNum type="arabicPeriod"/>
            </a:pPr>
            <a:r>
              <a:rPr lang="zh-CN" altLang="en-US" b="0" i="0" dirty="0">
                <a:solidFill>
                  <a:srgbClr val="060607"/>
                </a:solidFill>
                <a:effectLst/>
                <a:highlight>
                  <a:srgbClr val="FFFFFF"/>
                </a:highlight>
                <a:latin typeface="-apple-system"/>
              </a:rPr>
              <a:t>这个过程需要大量的计算工作，通常消耗较多能源。</a:t>
            </a:r>
          </a:p>
          <a:p>
            <a:pPr marL="742950" lvl="1" indent="-285750" algn="l">
              <a:buFont typeface="+mj-lt"/>
              <a:buAutoNum type="arabicPeriod"/>
            </a:pPr>
            <a:r>
              <a:rPr lang="en-US" altLang="zh-CN" b="0" i="0" dirty="0">
                <a:solidFill>
                  <a:srgbClr val="060607"/>
                </a:solidFill>
                <a:effectLst/>
                <a:highlight>
                  <a:srgbClr val="FFFFFF"/>
                </a:highlight>
                <a:latin typeface="-apple-system"/>
              </a:rPr>
              <a:t>POW </a:t>
            </a:r>
            <a:r>
              <a:rPr lang="zh-CN" altLang="en-US" b="0" i="0" dirty="0">
                <a:solidFill>
                  <a:srgbClr val="060607"/>
                </a:solidFill>
                <a:effectLst/>
                <a:highlight>
                  <a:srgbClr val="FFFFFF"/>
                </a:highlight>
                <a:latin typeface="-apple-system"/>
              </a:rPr>
              <a:t>是比特币等许多著名加密货币使用的主要共识机制。</a:t>
            </a:r>
          </a:p>
          <a:p>
            <a:pPr algn="l">
              <a:buFont typeface="+mj-lt"/>
              <a:buAutoNum type="arabicPeriod"/>
            </a:pPr>
            <a:r>
              <a:rPr lang="en-US" altLang="zh-CN" b="1" i="0" dirty="0">
                <a:solidFill>
                  <a:srgbClr val="060607"/>
                </a:solidFill>
                <a:effectLst/>
                <a:highlight>
                  <a:srgbClr val="FFFFFF"/>
                </a:highlight>
                <a:latin typeface="-apple-system"/>
              </a:rPr>
              <a:t>Proof of Stake (POS)</a:t>
            </a:r>
            <a:r>
              <a:rPr lang="en-US" altLang="zh-CN" b="0" i="0" dirty="0">
                <a:solidFill>
                  <a:srgbClr val="060607"/>
                </a:solidFill>
                <a:effectLst/>
                <a:highlight>
                  <a:srgbClr val="FFFFFF"/>
                </a:highlight>
                <a:latin typeface="-apple-system"/>
              </a:rPr>
              <a:t>: </a:t>
            </a:r>
            <a:r>
              <a:rPr lang="zh-CN" altLang="en-US" b="0" i="0" dirty="0">
                <a:solidFill>
                  <a:srgbClr val="060607"/>
                </a:solidFill>
                <a:effectLst/>
                <a:highlight>
                  <a:srgbClr val="FFFFFF"/>
                </a:highlight>
                <a:latin typeface="-apple-system"/>
              </a:rPr>
              <a:t>钱多说的算</a:t>
            </a:r>
            <a:endParaRPr lang="en-US" altLang="zh-CN" b="0" i="0" dirty="0">
              <a:solidFill>
                <a:srgbClr val="060607"/>
              </a:solidFill>
              <a:effectLst/>
              <a:highlight>
                <a:srgbClr val="FFFFFF"/>
              </a:highlight>
              <a:latin typeface="-apple-system"/>
            </a:endParaRPr>
          </a:p>
          <a:p>
            <a:pPr marL="742950" lvl="1" indent="-285750" algn="l">
              <a:buFont typeface="+mj-lt"/>
              <a:buAutoNum type="arabicPeriod"/>
            </a:pPr>
            <a:r>
              <a:rPr lang="zh-CN" altLang="en-US" b="0" i="0" dirty="0">
                <a:solidFill>
                  <a:srgbClr val="060607"/>
                </a:solidFill>
                <a:effectLst/>
                <a:highlight>
                  <a:srgbClr val="FFFFFF"/>
                </a:highlight>
                <a:latin typeface="-apple-system"/>
              </a:rPr>
              <a:t>权益证明是一种共识机制，其中区块的创建者是根据他们持有的货币数量和</a:t>
            </a:r>
            <a:r>
              <a:rPr lang="en-US" altLang="zh-CN" b="0" i="0" dirty="0">
                <a:solidFill>
                  <a:srgbClr val="060607"/>
                </a:solidFill>
                <a:effectLst/>
                <a:highlight>
                  <a:srgbClr val="FFFFFF"/>
                </a:highlight>
                <a:latin typeface="-apple-system"/>
              </a:rPr>
              <a:t>/</a:t>
            </a:r>
            <a:r>
              <a:rPr lang="zh-CN" altLang="en-US" b="0" i="0" dirty="0">
                <a:solidFill>
                  <a:srgbClr val="060607"/>
                </a:solidFill>
                <a:effectLst/>
                <a:highlight>
                  <a:srgbClr val="FFFFFF"/>
                </a:highlight>
                <a:latin typeface="-apple-system"/>
              </a:rPr>
              <a:t>或持有时间（即“权益”）来选择的。</a:t>
            </a:r>
          </a:p>
          <a:p>
            <a:pPr marL="742950" lvl="1" indent="-285750" algn="l">
              <a:buFont typeface="+mj-lt"/>
              <a:buAutoNum type="arabicPeriod"/>
            </a:pPr>
            <a:r>
              <a:rPr lang="en-US" altLang="zh-CN" b="0" i="0" dirty="0">
                <a:solidFill>
                  <a:srgbClr val="060607"/>
                </a:solidFill>
                <a:effectLst/>
                <a:highlight>
                  <a:srgbClr val="FFFFFF"/>
                </a:highlight>
                <a:latin typeface="-apple-system"/>
              </a:rPr>
              <a:t>POS </a:t>
            </a:r>
            <a:r>
              <a:rPr lang="zh-CN" altLang="en-US" b="0" i="0" dirty="0">
                <a:solidFill>
                  <a:srgbClr val="060607"/>
                </a:solidFill>
                <a:effectLst/>
                <a:highlight>
                  <a:srgbClr val="FFFFFF"/>
                </a:highlight>
                <a:latin typeface="-apple-system"/>
              </a:rPr>
              <a:t>旨在比 </a:t>
            </a:r>
            <a:r>
              <a:rPr lang="en-US" altLang="zh-CN" b="0" i="0" dirty="0">
                <a:solidFill>
                  <a:srgbClr val="060607"/>
                </a:solidFill>
                <a:effectLst/>
                <a:highlight>
                  <a:srgbClr val="FFFFFF"/>
                </a:highlight>
                <a:latin typeface="-apple-system"/>
              </a:rPr>
              <a:t>POW </a:t>
            </a:r>
            <a:r>
              <a:rPr lang="zh-CN" altLang="en-US" b="0" i="0" dirty="0">
                <a:solidFill>
                  <a:srgbClr val="060607"/>
                </a:solidFill>
                <a:effectLst/>
                <a:highlight>
                  <a:srgbClr val="FFFFFF"/>
                </a:highlight>
                <a:latin typeface="-apple-system"/>
              </a:rPr>
              <a:t>更加节能，因为它不需要大量的计算能力。</a:t>
            </a:r>
          </a:p>
          <a:p>
            <a:pPr marL="742950" lvl="1" indent="-285750" algn="l">
              <a:buFont typeface="+mj-lt"/>
              <a:buAutoNum type="arabicPeriod"/>
            </a:pPr>
            <a:r>
              <a:rPr lang="zh-CN" altLang="en-US" b="0" i="0" dirty="0">
                <a:solidFill>
                  <a:srgbClr val="060607"/>
                </a:solidFill>
                <a:effectLst/>
                <a:highlight>
                  <a:srgbClr val="FFFFFF"/>
                </a:highlight>
                <a:latin typeface="-apple-system"/>
              </a:rPr>
              <a:t>它通过随机选择持有者来创建新区块，这些持有者有机会获得交易费用和区块奖励。</a:t>
            </a:r>
          </a:p>
          <a:p>
            <a:pPr algn="l">
              <a:buFont typeface="+mj-lt"/>
              <a:buAutoNum type="arabicPeriod"/>
            </a:pPr>
            <a:r>
              <a:rPr lang="en-US" altLang="zh-CN" b="1" i="0" dirty="0">
                <a:solidFill>
                  <a:srgbClr val="060607"/>
                </a:solidFill>
                <a:effectLst/>
                <a:highlight>
                  <a:srgbClr val="FFFFFF"/>
                </a:highlight>
                <a:latin typeface="-apple-system"/>
              </a:rPr>
              <a:t>Raft</a:t>
            </a:r>
            <a:r>
              <a:rPr lang="en-US" altLang="zh-CN" b="0" i="0" dirty="0">
                <a:solidFill>
                  <a:srgbClr val="060607"/>
                </a:solidFill>
                <a:effectLst/>
                <a:highlight>
                  <a:srgbClr val="FFFFFF"/>
                </a:highlight>
                <a:latin typeface="-apple-system"/>
              </a:rPr>
              <a:t>:  </a:t>
            </a:r>
            <a:r>
              <a:rPr lang="zh-CN" altLang="en-US" b="0" i="0" dirty="0">
                <a:solidFill>
                  <a:srgbClr val="060607"/>
                </a:solidFill>
                <a:effectLst/>
                <a:highlight>
                  <a:srgbClr val="FFFFFF"/>
                </a:highlight>
                <a:latin typeface="-apple-system"/>
              </a:rPr>
              <a:t>适用于私链 </a:t>
            </a:r>
            <a:endParaRPr lang="en-US" altLang="zh-CN" b="0" i="0" dirty="0">
              <a:solidFill>
                <a:srgbClr val="060607"/>
              </a:solidFill>
              <a:effectLst/>
              <a:highlight>
                <a:srgbClr val="FFFFFF"/>
              </a:highlight>
              <a:latin typeface="-apple-system"/>
            </a:endParaRPr>
          </a:p>
          <a:p>
            <a:pPr marL="742950" lvl="1" indent="-285750" algn="l">
              <a:buFont typeface="+mj-lt"/>
              <a:buAutoNum type="arabicPeriod"/>
            </a:pPr>
            <a:r>
              <a:rPr lang="en-US" altLang="zh-CN" b="0" i="0" dirty="0">
                <a:solidFill>
                  <a:srgbClr val="060607"/>
                </a:solidFill>
                <a:effectLst/>
                <a:highlight>
                  <a:srgbClr val="FFFFFF"/>
                </a:highlight>
                <a:latin typeface="-apple-system"/>
              </a:rPr>
              <a:t>Raft </a:t>
            </a:r>
            <a:r>
              <a:rPr lang="zh-CN" altLang="en-US" b="0" i="0" dirty="0">
                <a:solidFill>
                  <a:srgbClr val="060607"/>
                </a:solidFill>
                <a:effectLst/>
                <a:highlight>
                  <a:srgbClr val="FFFFFF"/>
                </a:highlight>
                <a:latin typeface="-apple-system"/>
              </a:rPr>
              <a:t>是一种共识算法，用于分布式系统中的日志复制。它旨在替代 </a:t>
            </a:r>
            <a:r>
              <a:rPr lang="en-US" altLang="zh-CN" b="0" i="0" dirty="0" err="1">
                <a:solidFill>
                  <a:srgbClr val="060607"/>
                </a:solidFill>
                <a:effectLst/>
                <a:highlight>
                  <a:srgbClr val="FFFFFF"/>
                </a:highlight>
                <a:latin typeface="-apple-system"/>
              </a:rPr>
              <a:t>Paxos</a:t>
            </a:r>
            <a:r>
              <a:rPr lang="en-US" altLang="zh-CN" b="0" i="0" dirty="0">
                <a:solidFill>
                  <a:srgbClr val="060607"/>
                </a:solidFill>
                <a:effectLst/>
                <a:highlight>
                  <a:srgbClr val="FFFFFF"/>
                </a:highlight>
                <a:latin typeface="-apple-system"/>
              </a:rPr>
              <a:t> </a:t>
            </a:r>
            <a:r>
              <a:rPr lang="zh-CN" altLang="en-US" b="0" i="0" dirty="0">
                <a:solidFill>
                  <a:srgbClr val="060607"/>
                </a:solidFill>
                <a:effectLst/>
                <a:highlight>
                  <a:srgbClr val="FFFFFF"/>
                </a:highlight>
                <a:latin typeface="-apple-system"/>
              </a:rPr>
              <a:t>算法，提供更易于理解和实现的共识机制。</a:t>
            </a:r>
          </a:p>
          <a:p>
            <a:pPr marL="742950" lvl="1" indent="-285750" algn="l">
              <a:buFont typeface="+mj-lt"/>
              <a:buAutoNum type="arabicPeriod"/>
            </a:pPr>
            <a:r>
              <a:rPr lang="en-US" altLang="zh-CN" b="0" i="0" dirty="0">
                <a:solidFill>
                  <a:srgbClr val="060607"/>
                </a:solidFill>
                <a:effectLst/>
                <a:highlight>
                  <a:srgbClr val="FFFFFF"/>
                </a:highlight>
                <a:latin typeface="-apple-system"/>
              </a:rPr>
              <a:t>Raft </a:t>
            </a:r>
            <a:r>
              <a:rPr lang="zh-CN" altLang="en-US" b="0" i="0" dirty="0">
                <a:solidFill>
                  <a:srgbClr val="060607"/>
                </a:solidFill>
                <a:effectLst/>
                <a:highlight>
                  <a:srgbClr val="FFFFFF"/>
                </a:highlight>
                <a:latin typeface="-apple-system"/>
              </a:rPr>
              <a:t>通过选举领导者（</a:t>
            </a:r>
            <a:r>
              <a:rPr lang="en-US" altLang="zh-CN" b="0" i="0" dirty="0">
                <a:solidFill>
                  <a:srgbClr val="060607"/>
                </a:solidFill>
                <a:effectLst/>
                <a:highlight>
                  <a:srgbClr val="FFFFFF"/>
                </a:highlight>
                <a:latin typeface="-apple-system"/>
              </a:rPr>
              <a:t>Leader</a:t>
            </a:r>
            <a:r>
              <a:rPr lang="zh-CN" altLang="en-US" b="0" i="0" dirty="0">
                <a:solidFill>
                  <a:srgbClr val="060607"/>
                </a:solidFill>
                <a:effectLst/>
                <a:highlight>
                  <a:srgbClr val="FFFFFF"/>
                </a:highlight>
                <a:latin typeface="-apple-system"/>
              </a:rPr>
              <a:t>）来管理日志的复制过程，确保所有参与者对数据的一致性。</a:t>
            </a:r>
          </a:p>
          <a:p>
            <a:pPr marL="742950" lvl="1" indent="-285750" algn="l">
              <a:buFont typeface="+mj-lt"/>
              <a:buAutoNum type="arabicPeriod"/>
            </a:pPr>
            <a:r>
              <a:rPr lang="zh-CN" altLang="en-US" b="0" i="0" dirty="0">
                <a:solidFill>
                  <a:srgbClr val="060607"/>
                </a:solidFill>
                <a:effectLst/>
                <a:highlight>
                  <a:srgbClr val="FFFFFF"/>
                </a:highlight>
                <a:latin typeface="-apple-system"/>
              </a:rPr>
              <a:t>它特别适用于需要高吞吐量和低延迟的场景，并且可以容忍网络分区（即系统中的节点可能无法相互通信）。</a:t>
            </a:r>
          </a:p>
          <a:p>
            <a:pPr algn="l"/>
            <a:endParaRPr lang="en-US" altLang="zh-CN" dirty="0"/>
          </a:p>
          <a:p>
            <a:pPr algn="l"/>
            <a:endParaRPr lang="en-US" dirty="0"/>
          </a:p>
        </p:txBody>
      </p:sp>
      <p:sp>
        <p:nvSpPr>
          <p:cNvPr id="4" name="Slide Number Placeholder 3"/>
          <p:cNvSpPr>
            <a:spLocks noGrp="1"/>
          </p:cNvSpPr>
          <p:nvPr>
            <p:ph type="sldNum" sz="quarter" idx="5"/>
          </p:nvPr>
        </p:nvSpPr>
        <p:spPr/>
        <p:txBody>
          <a:bodyPr/>
          <a:lstStyle/>
          <a:p>
            <a:fld id="{990822AF-F25F-5C49-8209-D49FA55276E3}" type="slidenum">
              <a:rPr lang="en-US" smtClean="0"/>
              <a:t>5</a:t>
            </a:fld>
            <a:endParaRPr lang="en-US"/>
          </a:p>
        </p:txBody>
      </p:sp>
    </p:spTree>
    <p:extLst>
      <p:ext uri="{BB962C8B-B14F-4D97-AF65-F5344CB8AC3E}">
        <p14:creationId xmlns:p14="http://schemas.microsoft.com/office/powerpoint/2010/main" val="1238296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b="0" i="0" dirty="0">
                <a:solidFill>
                  <a:srgbClr val="1A1A1A"/>
                </a:solidFill>
                <a:effectLst/>
                <a:highlight>
                  <a:srgbClr val="FAFBFC"/>
                </a:highlight>
                <a:latin typeface="-apple-system"/>
              </a:rPr>
              <a:t>2018</a:t>
            </a:r>
            <a:r>
              <a:rPr lang="zh-CN" altLang="en-US" b="0" i="0" dirty="0">
                <a:solidFill>
                  <a:srgbClr val="1A1A1A"/>
                </a:solidFill>
                <a:effectLst/>
                <a:highlight>
                  <a:srgbClr val="FAFBFC"/>
                </a:highlight>
                <a:latin typeface="-apple-system"/>
              </a:rPr>
              <a:t>年，区块链游戏开始崛起。区块链游戏是指基于区块链技术的游戏，它们具有去中心化、透明、公平和可追溯等特点。</a:t>
            </a:r>
          </a:p>
          <a:p>
            <a:pPr algn="l"/>
            <a:r>
              <a:rPr lang="en-US" altLang="zh-CN" b="0" i="0" dirty="0">
                <a:solidFill>
                  <a:srgbClr val="1A1A1A"/>
                </a:solidFill>
                <a:effectLst/>
                <a:highlight>
                  <a:srgbClr val="FAFBFC"/>
                </a:highlight>
                <a:latin typeface="-apple-system"/>
              </a:rPr>
              <a:t>2019</a:t>
            </a:r>
            <a:r>
              <a:rPr lang="zh-CN" altLang="en-US" b="0" i="0" dirty="0">
                <a:solidFill>
                  <a:srgbClr val="1A1A1A"/>
                </a:solidFill>
                <a:effectLst/>
                <a:highlight>
                  <a:srgbClr val="FAFBFC"/>
                </a:highlight>
                <a:latin typeface="-apple-system"/>
              </a:rPr>
              <a:t>年，</a:t>
            </a:r>
            <a:r>
              <a:rPr lang="en-US" altLang="zh-CN" b="0" i="0" dirty="0">
                <a:solidFill>
                  <a:srgbClr val="1A1A1A"/>
                </a:solidFill>
                <a:effectLst/>
                <a:highlight>
                  <a:srgbClr val="FAFBFC"/>
                </a:highlight>
                <a:latin typeface="-apple-system"/>
              </a:rPr>
              <a:t>DeFi</a:t>
            </a:r>
            <a:r>
              <a:rPr lang="zh-CN" altLang="en-US" b="0" i="0" dirty="0">
                <a:solidFill>
                  <a:srgbClr val="1A1A1A"/>
                </a:solidFill>
                <a:effectLst/>
                <a:highlight>
                  <a:srgbClr val="FAFBFC"/>
                </a:highlight>
                <a:latin typeface="-apple-system"/>
              </a:rPr>
              <a:t>（去中心化金融）开始受到关注。</a:t>
            </a:r>
            <a:r>
              <a:rPr lang="en-US" altLang="zh-CN" b="0" i="0" dirty="0">
                <a:solidFill>
                  <a:srgbClr val="1A1A1A"/>
                </a:solidFill>
                <a:effectLst/>
                <a:highlight>
                  <a:srgbClr val="FAFBFC"/>
                </a:highlight>
                <a:latin typeface="-apple-system"/>
              </a:rPr>
              <a:t>DeFi</a:t>
            </a:r>
            <a:r>
              <a:rPr lang="zh-CN" altLang="en-US" b="0" i="0" dirty="0">
                <a:solidFill>
                  <a:srgbClr val="1A1A1A"/>
                </a:solidFill>
                <a:effectLst/>
                <a:highlight>
                  <a:srgbClr val="FAFBFC"/>
                </a:highlight>
                <a:latin typeface="-apple-system"/>
              </a:rPr>
              <a:t>是基于区块链技术的金融服务，它们不需要中心化的金融机构来提供服务，而是依靠智能合约来实现。</a:t>
            </a:r>
          </a:p>
          <a:p>
            <a:pPr algn="l"/>
            <a:r>
              <a:rPr lang="en-US" altLang="zh-CN" b="0" i="0" dirty="0">
                <a:solidFill>
                  <a:srgbClr val="1A1A1A"/>
                </a:solidFill>
                <a:effectLst/>
                <a:highlight>
                  <a:srgbClr val="FAFBFC"/>
                </a:highlight>
                <a:latin typeface="-apple-system"/>
              </a:rPr>
              <a:t>2020</a:t>
            </a:r>
            <a:r>
              <a:rPr lang="zh-CN" altLang="en-US" b="0" i="0" dirty="0">
                <a:solidFill>
                  <a:srgbClr val="1A1A1A"/>
                </a:solidFill>
                <a:effectLst/>
                <a:highlight>
                  <a:srgbClr val="FAFBFC"/>
                </a:highlight>
                <a:latin typeface="-apple-system"/>
              </a:rPr>
              <a:t>年，</a:t>
            </a:r>
            <a:r>
              <a:rPr lang="en-US" altLang="zh-CN" b="0" i="0" dirty="0">
                <a:solidFill>
                  <a:srgbClr val="1A1A1A"/>
                </a:solidFill>
                <a:effectLst/>
                <a:highlight>
                  <a:srgbClr val="FAFBFC"/>
                </a:highlight>
                <a:latin typeface="-apple-system"/>
              </a:rPr>
              <a:t>NFT</a:t>
            </a:r>
            <a:r>
              <a:rPr lang="zh-CN" altLang="en-US" b="0" i="0" dirty="0">
                <a:solidFill>
                  <a:srgbClr val="1A1A1A"/>
                </a:solidFill>
                <a:effectLst/>
                <a:highlight>
                  <a:srgbClr val="FAFBFC"/>
                </a:highlight>
                <a:latin typeface="-apple-system"/>
              </a:rPr>
              <a:t>（不可替代代币）开始流行。</a:t>
            </a:r>
            <a:r>
              <a:rPr lang="en-US" altLang="zh-CN" b="0" i="0" dirty="0">
                <a:solidFill>
                  <a:srgbClr val="1A1A1A"/>
                </a:solidFill>
                <a:effectLst/>
                <a:highlight>
                  <a:srgbClr val="FAFBFC"/>
                </a:highlight>
                <a:latin typeface="-apple-system"/>
              </a:rPr>
              <a:t>NFT</a:t>
            </a:r>
            <a:r>
              <a:rPr lang="zh-CN" altLang="en-US" b="0" i="0" dirty="0">
                <a:solidFill>
                  <a:srgbClr val="1A1A1A"/>
                </a:solidFill>
                <a:effectLst/>
                <a:highlight>
                  <a:srgbClr val="FAFBFC"/>
                </a:highlight>
                <a:latin typeface="-apple-system"/>
              </a:rPr>
              <a:t>是基于区块链技术的数字资产，每个</a:t>
            </a:r>
            <a:r>
              <a:rPr lang="en-US" altLang="zh-CN" b="0" i="0" dirty="0">
                <a:solidFill>
                  <a:srgbClr val="1A1A1A"/>
                </a:solidFill>
                <a:effectLst/>
                <a:highlight>
                  <a:srgbClr val="FAFBFC"/>
                </a:highlight>
                <a:latin typeface="-apple-system"/>
              </a:rPr>
              <a:t>NFT</a:t>
            </a:r>
            <a:r>
              <a:rPr lang="zh-CN" altLang="en-US" b="0" i="0" dirty="0">
                <a:solidFill>
                  <a:srgbClr val="1A1A1A"/>
                </a:solidFill>
                <a:effectLst/>
                <a:highlight>
                  <a:srgbClr val="FAFBFC"/>
                </a:highlight>
                <a:latin typeface="-apple-system"/>
              </a:rPr>
              <a:t>都是独一无二的，可以用于艺术品、音乐、游戏等领域。</a:t>
            </a:r>
          </a:p>
        </p:txBody>
      </p:sp>
      <p:sp>
        <p:nvSpPr>
          <p:cNvPr id="4" name="Slide Number Placeholder 3"/>
          <p:cNvSpPr>
            <a:spLocks noGrp="1"/>
          </p:cNvSpPr>
          <p:nvPr>
            <p:ph type="sldNum" sz="quarter" idx="5"/>
          </p:nvPr>
        </p:nvSpPr>
        <p:spPr/>
        <p:txBody>
          <a:bodyPr/>
          <a:lstStyle/>
          <a:p>
            <a:fld id="{990822AF-F25F-5C49-8209-D49FA55276E3}" type="slidenum">
              <a:rPr lang="en-US" smtClean="0"/>
              <a:t>6</a:t>
            </a:fld>
            <a:endParaRPr lang="en-US"/>
          </a:p>
        </p:txBody>
      </p:sp>
    </p:spTree>
    <p:extLst>
      <p:ext uri="{BB962C8B-B14F-4D97-AF65-F5344CB8AC3E}">
        <p14:creationId xmlns:p14="http://schemas.microsoft.com/office/powerpoint/2010/main" val="2130838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11</a:t>
            </a:fld>
            <a:endParaRPr lang="en-US" dirty="0"/>
          </a:p>
        </p:txBody>
      </p:sp>
    </p:spTree>
    <p:extLst>
      <p:ext uri="{BB962C8B-B14F-4D97-AF65-F5344CB8AC3E}">
        <p14:creationId xmlns:p14="http://schemas.microsoft.com/office/powerpoint/2010/main" val="2393584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010101"/>
                </a:solidFill>
                <a:effectLst/>
                <a:latin typeface="Lato" panose="020F0502020204030204" pitchFamily="34" charset="0"/>
              </a:rPr>
              <a:t>区块链是由对等节点组成的分布式网络中维护的不可更改的交易分类账。这些节点各自维护一个账本副本，方法是应用已通过共识协议验证的交易，并将其组合成区块，其中包括将每个区块与前一个区块绑定的哈希值。</a:t>
            </a:r>
            <a:endParaRPr lang="en-US" altLang="zh-CN" b="0" i="0" dirty="0">
              <a:solidFill>
                <a:srgbClr val="010101"/>
              </a:solidFill>
              <a:effectLst/>
              <a:latin typeface="Lato" panose="020F0502020204030204" pitchFamily="34" charset="0"/>
            </a:endParaRPr>
          </a:p>
          <a:p>
            <a:r>
              <a:rPr lang="zh-CN" altLang="en-US" b="0" i="0" dirty="0">
                <a:solidFill>
                  <a:srgbClr val="010101"/>
                </a:solidFill>
                <a:effectLst/>
                <a:latin typeface="Lato" panose="020F0502020204030204" pitchFamily="34" charset="0"/>
              </a:rPr>
              <a:t>会员服务提供商（</a:t>
            </a:r>
            <a:r>
              <a:rPr lang="en-US" altLang="zh-CN" b="0" i="0" dirty="0">
                <a:solidFill>
                  <a:srgbClr val="010101"/>
                </a:solidFill>
                <a:effectLst/>
                <a:latin typeface="Lato" panose="020F0502020204030204" pitchFamily="34" charset="0"/>
              </a:rPr>
              <a:t>MSP</a:t>
            </a:r>
            <a:r>
              <a:rPr lang="zh-CN" altLang="en-US" b="0" i="0" dirty="0">
                <a:solidFill>
                  <a:srgbClr val="010101"/>
                </a:solidFill>
                <a:effectLst/>
                <a:latin typeface="Lato" panose="020F0502020204030204" pitchFamily="34" charset="0"/>
              </a:rPr>
              <a:t>）。注册会员通道一组共享独立分类账的参与者智能合约用 </a:t>
            </a:r>
            <a:r>
              <a:rPr lang="en-US" altLang="zh-CN" b="0" i="0" dirty="0">
                <a:solidFill>
                  <a:srgbClr val="010101"/>
                </a:solidFill>
                <a:effectLst/>
                <a:latin typeface="Lato" panose="020F0502020204030204" pitchFamily="34" charset="0"/>
              </a:rPr>
              <a:t>Go</a:t>
            </a:r>
            <a:r>
              <a:rPr lang="zh-CN" altLang="en-US" b="0" i="0" dirty="0">
                <a:solidFill>
                  <a:srgbClr val="010101"/>
                </a:solidFill>
                <a:effectLst/>
                <a:latin typeface="Lato" panose="020F0502020204030204" pitchFamily="34" charset="0"/>
              </a:rPr>
              <a:t>、</a:t>
            </a:r>
            <a:r>
              <a:rPr lang="en-US" altLang="zh-CN" b="0" i="0" dirty="0">
                <a:solidFill>
                  <a:srgbClr val="010101"/>
                </a:solidFill>
                <a:effectLst/>
                <a:latin typeface="Lato" panose="020F0502020204030204" pitchFamily="34" charset="0"/>
              </a:rPr>
              <a:t>Node.js </a:t>
            </a:r>
            <a:r>
              <a:rPr lang="zh-CN" altLang="en-US" b="0" i="0" dirty="0">
                <a:solidFill>
                  <a:srgbClr val="010101"/>
                </a:solidFill>
                <a:effectLst/>
                <a:latin typeface="Lato" panose="020F0502020204030204" pitchFamily="34" charset="0"/>
              </a:rPr>
              <a:t>和 </a:t>
            </a:r>
            <a:r>
              <a:rPr lang="en-US" altLang="zh-CN" b="0" i="0" dirty="0">
                <a:solidFill>
                  <a:srgbClr val="010101"/>
                </a:solidFill>
                <a:effectLst/>
                <a:latin typeface="Lato" panose="020F0502020204030204" pitchFamily="34" charset="0"/>
              </a:rPr>
              <a:t>Java </a:t>
            </a:r>
            <a:r>
              <a:rPr lang="zh-CN" altLang="en-US" b="0" i="0" dirty="0">
                <a:solidFill>
                  <a:srgbClr val="010101"/>
                </a:solidFill>
                <a:effectLst/>
                <a:latin typeface="Lato" panose="020F0502020204030204" pitchFamily="34" charset="0"/>
              </a:rPr>
              <a:t>编写的链码 共识</a:t>
            </a:r>
            <a:r>
              <a:rPr lang="en-US" altLang="zh-CN" b="0" i="0" dirty="0">
                <a:solidFill>
                  <a:srgbClr val="010101"/>
                </a:solidFill>
                <a:effectLst/>
                <a:latin typeface="Lato" panose="020F0502020204030204" pitchFamily="34" charset="0"/>
              </a:rPr>
              <a:t>PBFT </a:t>
            </a:r>
            <a:r>
              <a:rPr lang="zh-CN" altLang="en-US" b="0" i="0" dirty="0">
                <a:solidFill>
                  <a:srgbClr val="010101"/>
                </a:solidFill>
                <a:effectLst/>
                <a:latin typeface="Lato" panose="020F0502020204030204" pitchFamily="34" charset="0"/>
              </a:rPr>
              <a:t>等 流程提议、认可、排序、验证、承诺。</a:t>
            </a:r>
            <a:r>
              <a:rPr lang="en-US" altLang="zh-CN" b="0" i="0" dirty="0">
                <a:solidFill>
                  <a:srgbClr val="010101"/>
                </a:solidFill>
                <a:effectLst/>
                <a:latin typeface="Lato" panose="020F0502020204030204" pitchFamily="34" charset="0"/>
              </a:rPr>
              <a:t>MSP </a:t>
            </a:r>
            <a:r>
              <a:rPr lang="zh-CN" altLang="en-US" b="0" i="0" dirty="0">
                <a:solidFill>
                  <a:srgbClr val="010101"/>
                </a:solidFill>
                <a:effectLst/>
                <a:latin typeface="Lato" panose="020F0502020204030204" pitchFamily="34" charset="0"/>
              </a:rPr>
              <a:t>通过对参与者进行身份验证、授权和角色定义，在网络内管理身份和执行访问控制。</a:t>
            </a:r>
            <a:endParaRPr lang="en-US" dirty="0"/>
          </a:p>
        </p:txBody>
      </p:sp>
      <p:sp>
        <p:nvSpPr>
          <p:cNvPr id="4" name="Slide Number Placeholder 3"/>
          <p:cNvSpPr>
            <a:spLocks noGrp="1"/>
          </p:cNvSpPr>
          <p:nvPr>
            <p:ph type="sldNum" sz="quarter" idx="5"/>
          </p:nvPr>
        </p:nvSpPr>
        <p:spPr/>
        <p:txBody>
          <a:bodyPr/>
          <a:lstStyle/>
          <a:p>
            <a:fld id="{990822AF-F25F-5C49-8209-D49FA55276E3}" type="slidenum">
              <a:rPr lang="en-US" smtClean="0"/>
              <a:t>12</a:t>
            </a:fld>
            <a:endParaRPr lang="en-US"/>
          </a:p>
        </p:txBody>
      </p:sp>
    </p:spTree>
    <p:extLst>
      <p:ext uri="{BB962C8B-B14F-4D97-AF65-F5344CB8AC3E}">
        <p14:creationId xmlns:p14="http://schemas.microsoft.com/office/powerpoint/2010/main" val="828952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22</a:t>
            </a:fld>
            <a:endParaRPr lang="en-US" dirty="0"/>
          </a:p>
        </p:txBody>
      </p:sp>
    </p:spTree>
    <p:extLst>
      <p:ext uri="{BB962C8B-B14F-4D97-AF65-F5344CB8AC3E}">
        <p14:creationId xmlns:p14="http://schemas.microsoft.com/office/powerpoint/2010/main" val="3229292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Json-</a:t>
            </a:r>
            <a:r>
              <a:rPr lang="en-US" dirty="0" err="1"/>
              <a:t>rpc</a:t>
            </a:r>
            <a:r>
              <a:rPr lang="en-US" dirty="0"/>
              <a:t> </a:t>
            </a:r>
            <a:r>
              <a:rPr lang="zh-CN" altLang="en-US" dirty="0"/>
              <a:t>流量无法被</a:t>
            </a:r>
            <a:r>
              <a:rPr lang="en-US" altLang="zh-CN" dirty="0"/>
              <a:t>web-profile</a:t>
            </a:r>
            <a:r>
              <a:rPr lang="zh-CN" altLang="en-US" dirty="0"/>
              <a:t>防护</a:t>
            </a:r>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46</a:t>
            </a:fld>
            <a:endParaRPr lang="en-US" dirty="0"/>
          </a:p>
        </p:txBody>
      </p:sp>
    </p:spTree>
    <p:extLst>
      <p:ext uri="{BB962C8B-B14F-4D97-AF65-F5344CB8AC3E}">
        <p14:creationId xmlns:p14="http://schemas.microsoft.com/office/powerpoint/2010/main" val="776851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如果前端封装</a:t>
            </a:r>
            <a:r>
              <a:rPr lang="en-US" altLang="zh-CN" dirty="0"/>
              <a:t>Http </a:t>
            </a:r>
            <a:r>
              <a:rPr lang="zh-CN" altLang="en-US" dirty="0"/>
              <a:t>可以检测到攻击源 同时可以识别</a:t>
            </a:r>
            <a:r>
              <a:rPr lang="en-US" altLang="zh-CN" dirty="0"/>
              <a:t>body </a:t>
            </a:r>
            <a:r>
              <a:rPr lang="zh-CN" altLang="en-US" dirty="0"/>
              <a:t>内容</a:t>
            </a:r>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47</a:t>
            </a:fld>
            <a:endParaRPr lang="en-US" dirty="0"/>
          </a:p>
        </p:txBody>
      </p:sp>
    </p:spTree>
    <p:extLst>
      <p:ext uri="{BB962C8B-B14F-4D97-AF65-F5344CB8AC3E}">
        <p14:creationId xmlns:p14="http://schemas.microsoft.com/office/powerpoint/2010/main" val="3693872403"/>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sv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svg"/><Relationship Id="rId7" Type="http://schemas.openxmlformats.org/officeDocument/2006/relationships/image" Target="../media/image7.emf"/><Relationship Id="rId12" Type="http://schemas.openxmlformats.org/officeDocument/2006/relationships/image" Target="../media/image12.png"/><Relationship Id="rId17" Type="http://schemas.openxmlformats.org/officeDocument/2006/relationships/image" Target="../media/image17.svg"/><Relationship Id="rId2" Type="http://schemas.openxmlformats.org/officeDocument/2006/relationships/image" Target="../media/image2.jpg"/><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Master" Target="../slideMasters/slideMaster1.xml"/><Relationship Id="rId6" Type="http://schemas.openxmlformats.org/officeDocument/2006/relationships/image" Target="../media/image6.svg"/><Relationship Id="rId11" Type="http://schemas.openxmlformats.org/officeDocument/2006/relationships/image" Target="../media/image11.svg"/><Relationship Id="rId5" Type="http://schemas.openxmlformats.org/officeDocument/2006/relationships/image" Target="../media/image5.png"/><Relationship Id="rId15" Type="http://schemas.openxmlformats.org/officeDocument/2006/relationships/image" Target="../media/image15.svg"/><Relationship Id="rId23" Type="http://schemas.openxmlformats.org/officeDocument/2006/relationships/image" Target="../media/image23.svg"/><Relationship Id="rId10" Type="http://schemas.openxmlformats.org/officeDocument/2006/relationships/image" Target="../media/image10.png"/><Relationship Id="rId19" Type="http://schemas.openxmlformats.org/officeDocument/2006/relationships/image" Target="../media/image19.svg"/><Relationship Id="rId4" Type="http://schemas.openxmlformats.org/officeDocument/2006/relationships/image" Target="../media/image4.svg"/><Relationship Id="rId9" Type="http://schemas.openxmlformats.org/officeDocument/2006/relationships/image" Target="../media/image9.svg"/><Relationship Id="rId14" Type="http://schemas.openxmlformats.org/officeDocument/2006/relationships/image" Target="../media/image14.png"/><Relationship Id="rId22" Type="http://schemas.openxmlformats.org/officeDocument/2006/relationships/image" Target="../media/image2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svg"/><Relationship Id="rId1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7.emf"/><Relationship Id="rId12" Type="http://schemas.openxmlformats.org/officeDocument/2006/relationships/image" Target="../media/image12.png"/><Relationship Id="rId17" Type="http://schemas.openxmlformats.org/officeDocument/2006/relationships/image" Target="../media/image17.svg"/><Relationship Id="rId2" Type="http://schemas.openxmlformats.org/officeDocument/2006/relationships/image" Target="../media/image2.jpg"/><Relationship Id="rId16"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6.svg"/><Relationship Id="rId11" Type="http://schemas.openxmlformats.org/officeDocument/2006/relationships/image" Target="../media/image11.svg"/><Relationship Id="rId5" Type="http://schemas.openxmlformats.org/officeDocument/2006/relationships/image" Target="../media/image5.png"/><Relationship Id="rId15" Type="http://schemas.openxmlformats.org/officeDocument/2006/relationships/image" Target="../media/image15.svg"/><Relationship Id="rId10" Type="http://schemas.openxmlformats.org/officeDocument/2006/relationships/image" Target="../media/image10.png"/><Relationship Id="rId19" Type="http://schemas.openxmlformats.org/officeDocument/2006/relationships/image" Target="../media/image19.svg"/><Relationship Id="rId4" Type="http://schemas.openxmlformats.org/officeDocument/2006/relationships/image" Target="../media/image4.svg"/><Relationship Id="rId9" Type="http://schemas.openxmlformats.org/officeDocument/2006/relationships/image" Target="../media/image9.svg"/><Relationship Id="rId14" Type="http://schemas.openxmlformats.org/officeDocument/2006/relationships/image" Target="../media/image1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18" Type="http://schemas.openxmlformats.org/officeDocument/2006/relationships/image" Target="../media/image19.svg"/><Relationship Id="rId3" Type="http://schemas.openxmlformats.org/officeDocument/2006/relationships/image" Target="../media/image4.svg"/><Relationship Id="rId7" Type="http://schemas.openxmlformats.org/officeDocument/2006/relationships/image" Target="../media/image8.png"/><Relationship Id="rId12" Type="http://schemas.openxmlformats.org/officeDocument/2006/relationships/image" Target="../media/image13.svg"/><Relationship Id="rId17" Type="http://schemas.openxmlformats.org/officeDocument/2006/relationships/image" Target="../media/image18.png"/><Relationship Id="rId2" Type="http://schemas.openxmlformats.org/officeDocument/2006/relationships/image" Target="../media/image3.png"/><Relationship Id="rId16" Type="http://schemas.openxmlformats.org/officeDocument/2006/relationships/image" Target="../media/image17.svg"/><Relationship Id="rId1" Type="http://schemas.openxmlformats.org/officeDocument/2006/relationships/slideMaster" Target="../slideMasters/slideMaster1.xml"/><Relationship Id="rId6" Type="http://schemas.openxmlformats.org/officeDocument/2006/relationships/image" Target="../media/image1.emf"/><Relationship Id="rId11" Type="http://schemas.openxmlformats.org/officeDocument/2006/relationships/image" Target="../media/image12.png"/><Relationship Id="rId5" Type="http://schemas.openxmlformats.org/officeDocument/2006/relationships/image" Target="../media/image6.svg"/><Relationship Id="rId15" Type="http://schemas.openxmlformats.org/officeDocument/2006/relationships/image" Target="../media/image1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sv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18" Type="http://schemas.openxmlformats.org/officeDocument/2006/relationships/image" Target="../media/image1.emf"/><Relationship Id="rId3" Type="http://schemas.openxmlformats.org/officeDocument/2006/relationships/image" Target="../media/image4.svg"/><Relationship Id="rId7" Type="http://schemas.openxmlformats.org/officeDocument/2006/relationships/image" Target="../media/image9.svg"/><Relationship Id="rId12" Type="http://schemas.openxmlformats.org/officeDocument/2006/relationships/image" Target="../media/image14.png"/><Relationship Id="rId17" Type="http://schemas.openxmlformats.org/officeDocument/2006/relationships/image" Target="../media/image19.svg"/><Relationship Id="rId2" Type="http://schemas.openxmlformats.org/officeDocument/2006/relationships/image" Target="../media/image3.png"/><Relationship Id="rId16"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6.svg"/><Relationship Id="rId15" Type="http://schemas.openxmlformats.org/officeDocument/2006/relationships/image" Target="../media/image17.svg"/><Relationship Id="rId10"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image" Target="../media/image11.svg"/><Relationship Id="rId14" Type="http://schemas.openxmlformats.org/officeDocument/2006/relationships/image" Target="../media/image16.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18" Type="http://schemas.openxmlformats.org/officeDocument/2006/relationships/image" Target="../media/image1.emf"/><Relationship Id="rId3" Type="http://schemas.openxmlformats.org/officeDocument/2006/relationships/image" Target="../media/image4.svg"/><Relationship Id="rId7" Type="http://schemas.openxmlformats.org/officeDocument/2006/relationships/image" Target="../media/image9.svg"/><Relationship Id="rId12" Type="http://schemas.openxmlformats.org/officeDocument/2006/relationships/image" Target="../media/image14.png"/><Relationship Id="rId17" Type="http://schemas.openxmlformats.org/officeDocument/2006/relationships/image" Target="../media/image19.svg"/><Relationship Id="rId2" Type="http://schemas.openxmlformats.org/officeDocument/2006/relationships/image" Target="../media/image3.png"/><Relationship Id="rId16"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6.svg"/><Relationship Id="rId15" Type="http://schemas.openxmlformats.org/officeDocument/2006/relationships/image" Target="../media/image17.svg"/><Relationship Id="rId10"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image" Target="../media/image11.svg"/><Relationship Id="rId14" Type="http://schemas.openxmlformats.org/officeDocument/2006/relationships/image" Target="../media/image1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38" name="Picture 37" descr="A picture containing sky, outdoor, city&#10;&#10;Description automatically generated">
            <a:extLst>
              <a:ext uri="{FF2B5EF4-FFF2-40B4-BE49-F238E27FC236}">
                <a16:creationId xmlns:a16="http://schemas.microsoft.com/office/drawing/2014/main" id="{F0133207-6BA6-EC44-8BC3-6E2FC553271F}"/>
              </a:ext>
            </a:extLst>
          </p:cNvPr>
          <p:cNvPicPr>
            <a:picLocks noChangeAspect="1"/>
          </p:cNvPicPr>
          <p:nvPr userDrawn="1"/>
        </p:nvPicPr>
        <p:blipFill>
          <a:blip r:embed="rId2"/>
          <a:stretch>
            <a:fillRect/>
          </a:stretch>
        </p:blipFill>
        <p:spPr>
          <a:xfrm>
            <a:off x="0" y="-1270000"/>
            <a:ext cx="12192000" cy="8128000"/>
          </a:xfrm>
          <a:prstGeom prst="rect">
            <a:avLst/>
          </a:prstGeom>
        </p:spPr>
      </p:pic>
      <p:sp>
        <p:nvSpPr>
          <p:cNvPr id="39" name="Rectangle 38">
            <a:extLst>
              <a:ext uri="{FF2B5EF4-FFF2-40B4-BE49-F238E27FC236}">
                <a16:creationId xmlns:a16="http://schemas.microsoft.com/office/drawing/2014/main" id="{1A0AF21E-6E42-1446-A3B3-627042D484E8}"/>
              </a:ext>
            </a:extLst>
          </p:cNvPr>
          <p:cNvSpPr/>
          <p:nvPr userDrawn="1"/>
        </p:nvSpPr>
        <p:spPr>
          <a:xfrm>
            <a:off x="0" y="-1"/>
            <a:ext cx="12192000" cy="6858001"/>
          </a:xfrm>
          <a:prstGeom prst="rect">
            <a:avLst/>
          </a:prstGeom>
          <a:solidFill>
            <a:schemeClr val="bg1">
              <a:alpha val="8481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13" name="Graphic 12">
            <a:extLst>
              <a:ext uri="{FF2B5EF4-FFF2-40B4-BE49-F238E27FC236}">
                <a16:creationId xmlns:a16="http://schemas.microsoft.com/office/drawing/2014/main" id="{35F4353D-274D-CF4C-985E-80B7978244B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065209" y="5936829"/>
            <a:ext cx="549221" cy="549221"/>
          </a:xfrm>
          <a:prstGeom prst="rect">
            <a:avLst/>
          </a:prstGeom>
        </p:spPr>
      </p:pic>
      <p:pic>
        <p:nvPicPr>
          <p:cNvPr id="5" name="Graphic 4">
            <a:extLst>
              <a:ext uri="{FF2B5EF4-FFF2-40B4-BE49-F238E27FC236}">
                <a16:creationId xmlns:a16="http://schemas.microsoft.com/office/drawing/2014/main" id="{2C6D7519-0D1E-7141-8A3C-B799CA53A6C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945645" y="5648137"/>
            <a:ext cx="2788351" cy="1126607"/>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1945645" y="2133014"/>
            <a:ext cx="8337506" cy="1534889"/>
          </a:xfrm>
          <a:prstGeom prst="rect">
            <a:avLst/>
          </a:prstGeom>
        </p:spPr>
        <p:txBody>
          <a:bodyPr anchor="b" anchorCtr="0">
            <a:noAutofit/>
          </a:bodyPr>
          <a:lstStyle>
            <a:lvl1pPr algn="l">
              <a:defRPr sz="5000" b="1" spc="0" baseline="0">
                <a:ln>
                  <a:solidFill>
                    <a:schemeClr val="tx1"/>
                  </a:solidFill>
                </a:ln>
                <a:solidFill>
                  <a:schemeClr val="tx1"/>
                </a:solidFill>
                <a:effectLst/>
                <a:latin typeface="+mj-lt"/>
                <a:ea typeface="Inter" panose="020B0502030000000004" pitchFamily="34" charset="0"/>
              </a:defRPr>
            </a:lvl1pPr>
          </a:lstStyle>
          <a:p>
            <a:r>
              <a:rPr lang="en-US" dirty="0"/>
              <a:t>Presentation Title</a:t>
            </a:r>
          </a:p>
        </p:txBody>
      </p:sp>
      <p:pic>
        <p:nvPicPr>
          <p:cNvPr id="10" name="Picture 9">
            <a:extLst>
              <a:ext uri="{FF2B5EF4-FFF2-40B4-BE49-F238E27FC236}">
                <a16:creationId xmlns:a16="http://schemas.microsoft.com/office/drawing/2014/main" id="{276AD153-009B-2E45-A49D-691F05FBF793}"/>
              </a:ext>
            </a:extLst>
          </p:cNvPr>
          <p:cNvPicPr>
            <a:picLocks noChangeAspect="1"/>
          </p:cNvPicPr>
          <p:nvPr userDrawn="1"/>
        </p:nvPicPr>
        <p:blipFill>
          <a:blip r:embed="rId7"/>
          <a:stretch>
            <a:fillRect/>
          </a:stretch>
        </p:blipFill>
        <p:spPr>
          <a:xfrm>
            <a:off x="2104141" y="1395051"/>
            <a:ext cx="2557346" cy="292632"/>
          </a:xfrm>
          <a:prstGeom prst="rect">
            <a:avLst/>
          </a:prstGeom>
        </p:spPr>
      </p:pic>
      <p:cxnSp>
        <p:nvCxnSpPr>
          <p:cNvPr id="14" name="Straight Connector 13">
            <a:extLst>
              <a:ext uri="{FF2B5EF4-FFF2-40B4-BE49-F238E27FC236}">
                <a16:creationId xmlns:a16="http://schemas.microsoft.com/office/drawing/2014/main" id="{C2399831-91D8-E44E-B9A4-BD1C72B21893}"/>
              </a:ext>
            </a:extLst>
          </p:cNvPr>
          <p:cNvCxnSpPr>
            <a:cxnSpLocks/>
          </p:cNvCxnSpPr>
          <p:nvPr userDrawn="1"/>
        </p:nvCxnSpPr>
        <p:spPr>
          <a:xfrm>
            <a:off x="5128890" y="1158249"/>
            <a:ext cx="0" cy="7476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1DE57E72-FB85-E045-AAEF-D10A37F28B8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541833" y="4246279"/>
            <a:ext cx="5223441" cy="5223441"/>
          </a:xfrm>
          <a:prstGeom prst="rect">
            <a:avLst/>
          </a:prstGeom>
        </p:spPr>
      </p:pic>
      <p:pic>
        <p:nvPicPr>
          <p:cNvPr id="18" name="Graphic 17">
            <a:extLst>
              <a:ext uri="{FF2B5EF4-FFF2-40B4-BE49-F238E27FC236}">
                <a16:creationId xmlns:a16="http://schemas.microsoft.com/office/drawing/2014/main" id="{6F00F954-9E36-734A-9FBD-72A580AA2507}"/>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11257371" y="-934629"/>
            <a:ext cx="1869257" cy="1869257"/>
          </a:xfrm>
          <a:prstGeom prst="rect">
            <a:avLst/>
          </a:prstGeom>
        </p:spPr>
      </p:pic>
      <p:pic>
        <p:nvPicPr>
          <p:cNvPr id="23" name="Graphic 22">
            <a:extLst>
              <a:ext uri="{FF2B5EF4-FFF2-40B4-BE49-F238E27FC236}">
                <a16:creationId xmlns:a16="http://schemas.microsoft.com/office/drawing/2014/main" id="{411E4B46-981B-5340-B332-785B72740E2A}"/>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1189205" y="2336129"/>
            <a:ext cx="2378410" cy="2378410"/>
          </a:xfrm>
          <a:prstGeom prst="rect">
            <a:avLst/>
          </a:prstGeom>
        </p:spPr>
      </p:pic>
      <p:pic>
        <p:nvPicPr>
          <p:cNvPr id="25" name="Graphic 24">
            <a:extLst>
              <a:ext uri="{FF2B5EF4-FFF2-40B4-BE49-F238E27FC236}">
                <a16:creationId xmlns:a16="http://schemas.microsoft.com/office/drawing/2014/main" id="{B6BFEB5D-136A-6345-8204-C21F2042C63C}"/>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7057969" y="5248100"/>
            <a:ext cx="800073" cy="800073"/>
          </a:xfrm>
          <a:prstGeom prst="rect">
            <a:avLst/>
          </a:prstGeom>
        </p:spPr>
      </p:pic>
      <p:pic>
        <p:nvPicPr>
          <p:cNvPr id="28" name="Graphic 27">
            <a:extLst>
              <a:ext uri="{FF2B5EF4-FFF2-40B4-BE49-F238E27FC236}">
                <a16:creationId xmlns:a16="http://schemas.microsoft.com/office/drawing/2014/main" id="{3042B6EC-1DC9-4943-9A02-56E92811ED13}"/>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11206335" y="1541903"/>
            <a:ext cx="105524" cy="1534890"/>
          </a:xfrm>
          <a:prstGeom prst="rect">
            <a:avLst/>
          </a:prstGeom>
        </p:spPr>
      </p:pic>
      <p:pic>
        <p:nvPicPr>
          <p:cNvPr id="36" name="Graphic 35">
            <a:extLst>
              <a:ext uri="{FF2B5EF4-FFF2-40B4-BE49-F238E27FC236}">
                <a16:creationId xmlns:a16="http://schemas.microsoft.com/office/drawing/2014/main" id="{5029EABA-6625-3041-B1D2-3B418046A966}"/>
              </a:ext>
            </a:extLst>
          </p:cNvPr>
          <p:cNvPicPr>
            <a:picLocks noChangeAspect="1"/>
          </p:cNvPicPr>
          <p:nvPr userDrawn="1"/>
        </p:nvPicPr>
        <p:blipFill>
          <a:blip r:embed="rId18">
            <a:extLst>
              <a:ext uri="{96DAC541-7B7A-43D3-8B79-37D633B846F1}">
                <asvg:svgBlip xmlns:asvg="http://schemas.microsoft.com/office/drawing/2016/SVG/main" r:embed="rId19"/>
              </a:ext>
            </a:extLst>
          </a:blip>
          <a:stretch>
            <a:fillRect/>
          </a:stretch>
        </p:blipFill>
        <p:spPr>
          <a:xfrm>
            <a:off x="9764615" y="3806163"/>
            <a:ext cx="1547244" cy="106373"/>
          </a:xfrm>
          <a:prstGeom prst="rect">
            <a:avLst/>
          </a:prstGeom>
        </p:spPr>
      </p:pic>
      <p:grpSp>
        <p:nvGrpSpPr>
          <p:cNvPr id="7" name="Group 6">
            <a:extLst>
              <a:ext uri="{FF2B5EF4-FFF2-40B4-BE49-F238E27FC236}">
                <a16:creationId xmlns:a16="http://schemas.microsoft.com/office/drawing/2014/main" id="{1B2DC717-B2CE-7B4D-A485-6D28036B7B12}"/>
              </a:ext>
            </a:extLst>
          </p:cNvPr>
          <p:cNvGrpSpPr/>
          <p:nvPr userDrawn="1"/>
        </p:nvGrpSpPr>
        <p:grpSpPr>
          <a:xfrm>
            <a:off x="5596294" y="1223968"/>
            <a:ext cx="2927343" cy="616219"/>
            <a:chOff x="5596294" y="1209443"/>
            <a:chExt cx="2927343" cy="616219"/>
          </a:xfrm>
        </p:grpSpPr>
        <p:pic>
          <p:nvPicPr>
            <p:cNvPr id="8" name="Picture 7">
              <a:extLst>
                <a:ext uri="{FF2B5EF4-FFF2-40B4-BE49-F238E27FC236}">
                  <a16:creationId xmlns:a16="http://schemas.microsoft.com/office/drawing/2014/main" id="{F99F20DE-7C96-0241-96E6-D21ED8A67985}"/>
                </a:ext>
              </a:extLst>
            </p:cNvPr>
            <p:cNvPicPr>
              <a:picLocks noChangeAspect="1"/>
            </p:cNvPicPr>
            <p:nvPr userDrawn="1"/>
          </p:nvPicPr>
          <p:blipFill>
            <a:blip r:embed="rId20">
              <a:extLst>
                <a:ext uri="{96DAC541-7B7A-43D3-8B79-37D633B846F1}">
                  <asvg:svgBlip xmlns:asvg="http://schemas.microsoft.com/office/drawing/2016/SVG/main" r:embed="rId21"/>
                </a:ext>
              </a:extLst>
            </a:blip>
            <a:srcRect/>
            <a:stretch/>
          </p:blipFill>
          <p:spPr>
            <a:xfrm>
              <a:off x="5596294" y="1209443"/>
              <a:ext cx="1727164" cy="215896"/>
            </a:xfrm>
            <a:prstGeom prst="rect">
              <a:avLst/>
            </a:prstGeom>
          </p:spPr>
        </p:pic>
        <p:pic>
          <p:nvPicPr>
            <p:cNvPr id="6" name="Graphic 5">
              <a:extLst>
                <a:ext uri="{FF2B5EF4-FFF2-40B4-BE49-F238E27FC236}">
                  <a16:creationId xmlns:a16="http://schemas.microsoft.com/office/drawing/2014/main" id="{B652FDFA-D005-B842-A011-57E712521505}"/>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5596294" y="1509849"/>
              <a:ext cx="2927343" cy="315813"/>
            </a:xfrm>
            <a:prstGeom prst="rect">
              <a:avLst/>
            </a:prstGeom>
          </p:spPr>
        </p:pic>
      </p:grpSp>
    </p:spTree>
    <p:extLst>
      <p:ext uri="{BB962C8B-B14F-4D97-AF65-F5344CB8AC3E}">
        <p14:creationId xmlns:p14="http://schemas.microsoft.com/office/powerpoint/2010/main" val="318595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_subtitle">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0FB58AD4-B5F7-C348-B8E3-10DC77F1F991}"/>
              </a:ext>
            </a:extLst>
          </p:cNvPr>
          <p:cNvSpPr>
            <a:spLocks noGrp="1"/>
          </p:cNvSpPr>
          <p:nvPr>
            <p:ph type="body" sz="quarter" idx="15"/>
          </p:nvPr>
        </p:nvSpPr>
        <p:spPr>
          <a:xfrm>
            <a:off x="269986" y="914400"/>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
        <p:nvSpPr>
          <p:cNvPr id="4" name="Title 1">
            <a:extLst>
              <a:ext uri="{FF2B5EF4-FFF2-40B4-BE49-F238E27FC236}">
                <a16:creationId xmlns:a16="http://schemas.microsoft.com/office/drawing/2014/main" id="{AE67C004-B424-AE42-A574-D6412A04A60B}"/>
              </a:ext>
            </a:extLst>
          </p:cNvPr>
          <p:cNvSpPr>
            <a:spLocks noGrp="1"/>
          </p:cNvSpPr>
          <p:nvPr>
            <p:ph type="title" hasCustomPrompt="1"/>
          </p:nvPr>
        </p:nvSpPr>
        <p:spPr>
          <a:xfrm>
            <a:off x="26998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8935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265778" y="1700784"/>
            <a:ext cx="10841372" cy="4351338"/>
          </a:xfrm>
          <a:prstGeom prst="rect">
            <a:avLst/>
          </a:prstGeom>
        </p:spPr>
        <p:txBody>
          <a:bodyPr>
            <a:noAutofit/>
          </a:bodyPr>
          <a:lstStyle>
            <a:lvl1pPr>
              <a:lnSpc>
                <a:spcPct val="90000"/>
              </a:lnSpc>
              <a:spcBef>
                <a:spcPts val="1400"/>
              </a:spcBef>
              <a:defRPr sz="2200" baseline="0">
                <a:solidFill>
                  <a:srgbClr val="000000"/>
                </a:solidFill>
                <a:latin typeface="+mn-lt"/>
                <a:ea typeface="Inter" panose="020B0502030000000004" pitchFamily="34" charset="0"/>
              </a:defRPr>
            </a:lvl1pPr>
            <a:lvl2pPr>
              <a:lnSpc>
                <a:spcPct val="90000"/>
              </a:lnSpc>
              <a:spcBef>
                <a:spcPts val="900"/>
              </a:spcBef>
              <a:defRPr sz="1800" baseline="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Title 1">
            <a:extLst>
              <a:ext uri="{FF2B5EF4-FFF2-40B4-BE49-F238E27FC236}">
                <a16:creationId xmlns:a16="http://schemas.microsoft.com/office/drawing/2014/main" id="{6F093C5B-1855-FE4C-86A4-0F32F69CE03A}"/>
              </a:ext>
            </a:extLst>
          </p:cNvPr>
          <p:cNvSpPr>
            <a:spLocks noGrp="1"/>
          </p:cNvSpPr>
          <p:nvPr>
            <p:ph type="title" hasCustomPrompt="1"/>
          </p:nvPr>
        </p:nvSpPr>
        <p:spPr>
          <a:xfrm>
            <a:off x="265778"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8589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16" userDrawn="1">
          <p15:clr>
            <a:srgbClr val="FBAE40"/>
          </p15:clr>
        </p15:guide>
        <p15:guide id="2" orient="horz" pos="41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_subtit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253744" y="1602429"/>
            <a:ext cx="10841372" cy="4351338"/>
          </a:xfrm>
          <a:prstGeom prst="rect">
            <a:avLst/>
          </a:prstGeom>
        </p:spPr>
        <p:txBody>
          <a:bodyPr>
            <a:noAutofit/>
          </a:bodyPr>
          <a:lstStyle>
            <a:lvl1pPr>
              <a:lnSpc>
                <a:spcPct val="90000"/>
              </a:lnSpc>
              <a:spcBef>
                <a:spcPts val="1400"/>
              </a:spcBef>
              <a:defRPr sz="2200">
                <a:solidFill>
                  <a:srgbClr val="000000"/>
                </a:solidFill>
                <a:latin typeface="+mn-lt"/>
                <a:ea typeface="Inter" panose="020B0502030000000004" pitchFamily="34" charset="0"/>
              </a:defRPr>
            </a:lvl1pPr>
            <a:lvl2pPr>
              <a:lnSpc>
                <a:spcPct val="90000"/>
              </a:lnSpc>
              <a:spcBef>
                <a:spcPts val="900"/>
              </a:spcBef>
              <a:defRPr sz="18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9" name="Text Placeholder 3">
            <a:extLst>
              <a:ext uri="{FF2B5EF4-FFF2-40B4-BE49-F238E27FC236}">
                <a16:creationId xmlns:a16="http://schemas.microsoft.com/office/drawing/2014/main" id="{E3162B4C-8AAC-054A-8207-7F3B050AE651}"/>
              </a:ext>
            </a:extLst>
          </p:cNvPr>
          <p:cNvSpPr>
            <a:spLocks noGrp="1"/>
          </p:cNvSpPr>
          <p:nvPr>
            <p:ph type="body" sz="quarter" idx="15"/>
          </p:nvPr>
        </p:nvSpPr>
        <p:spPr>
          <a:xfrm>
            <a:off x="254078" y="902276"/>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
        <p:nvSpPr>
          <p:cNvPr id="5" name="Title 1">
            <a:extLst>
              <a:ext uri="{FF2B5EF4-FFF2-40B4-BE49-F238E27FC236}">
                <a16:creationId xmlns:a16="http://schemas.microsoft.com/office/drawing/2014/main" id="{05DD4CF1-882B-EA45-BAB0-DC78082DF97D}"/>
              </a:ext>
            </a:extLst>
          </p:cNvPr>
          <p:cNvSpPr>
            <a:spLocks noGrp="1"/>
          </p:cNvSpPr>
          <p:nvPr>
            <p:ph type="title" hasCustomPrompt="1"/>
          </p:nvPr>
        </p:nvSpPr>
        <p:spPr>
          <a:xfrm>
            <a:off x="257952" y="178123"/>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2861027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Content No Bullets">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269986" y="1292482"/>
            <a:ext cx="10831293" cy="4383087"/>
          </a:xfrm>
          <a:prstGeom prst="rect">
            <a:avLst/>
          </a:prstGeom>
        </p:spPr>
        <p:txBody>
          <a:bodyPr/>
          <a:lstStyle>
            <a:lvl1pPr marL="0" indent="0">
              <a:spcBef>
                <a:spcPts val="1200"/>
              </a:spcBef>
              <a:spcAft>
                <a:spcPts val="1000"/>
              </a:spcAft>
              <a:buNone/>
              <a:defRPr sz="2100">
                <a:solidFill>
                  <a:srgbClr val="000000"/>
                </a:solidFill>
                <a:latin typeface="+mn-lt"/>
                <a:ea typeface="Inter" panose="020B0502030000000004" pitchFamily="34" charset="0"/>
              </a:defRPr>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5" name="Title 1">
            <a:extLst>
              <a:ext uri="{FF2B5EF4-FFF2-40B4-BE49-F238E27FC236}">
                <a16:creationId xmlns:a16="http://schemas.microsoft.com/office/drawing/2014/main" id="{79D802AB-3C2E-3944-BC7A-D225AD299128}"/>
              </a:ext>
            </a:extLst>
          </p:cNvPr>
          <p:cNvSpPr>
            <a:spLocks noGrp="1"/>
          </p:cNvSpPr>
          <p:nvPr>
            <p:ph type="title" hasCustomPrompt="1"/>
          </p:nvPr>
        </p:nvSpPr>
        <p:spPr>
          <a:xfrm>
            <a:off x="269986"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147765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No Bullets_subtitle">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279731" y="1745431"/>
            <a:ext cx="10831293" cy="4383087"/>
          </a:xfrm>
          <a:prstGeom prst="rect">
            <a:avLst/>
          </a:prstGeom>
        </p:spPr>
        <p:txBody>
          <a:bodyPr/>
          <a:lstStyle>
            <a:lvl1pPr marL="0" indent="0">
              <a:spcBef>
                <a:spcPts val="1200"/>
              </a:spcBef>
              <a:spcAft>
                <a:spcPts val="1000"/>
              </a:spcAft>
              <a:buNone/>
              <a:defRPr sz="2100">
                <a:solidFill>
                  <a:srgbClr val="000000"/>
                </a:solidFill>
                <a:latin typeface="+mn-lt"/>
                <a:ea typeface="Inter" panose="020B0502030000000004" pitchFamily="34" charset="0"/>
              </a:defRPr>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6" name="Text Placeholder 3">
            <a:extLst>
              <a:ext uri="{FF2B5EF4-FFF2-40B4-BE49-F238E27FC236}">
                <a16:creationId xmlns:a16="http://schemas.microsoft.com/office/drawing/2014/main" id="{B06A5158-AF52-2D44-853D-646A374584A4}"/>
              </a:ext>
            </a:extLst>
          </p:cNvPr>
          <p:cNvSpPr>
            <a:spLocks noGrp="1"/>
          </p:cNvSpPr>
          <p:nvPr>
            <p:ph type="body" sz="quarter" idx="15"/>
          </p:nvPr>
        </p:nvSpPr>
        <p:spPr>
          <a:xfrm>
            <a:off x="271923" y="908461"/>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
        <p:nvSpPr>
          <p:cNvPr id="7" name="Title 1">
            <a:extLst>
              <a:ext uri="{FF2B5EF4-FFF2-40B4-BE49-F238E27FC236}">
                <a16:creationId xmlns:a16="http://schemas.microsoft.com/office/drawing/2014/main" id="{7F36E4B0-858A-464B-BACD-6EA6E69CE5C7}"/>
              </a:ext>
            </a:extLst>
          </p:cNvPr>
          <p:cNvSpPr>
            <a:spLocks noGrp="1"/>
          </p:cNvSpPr>
          <p:nvPr>
            <p:ph type="title" hasCustomPrompt="1"/>
          </p:nvPr>
        </p:nvSpPr>
        <p:spPr>
          <a:xfrm>
            <a:off x="273860" y="17813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4198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342900" y="1368277"/>
            <a:ext cx="5181600" cy="435133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6182751" y="1368277"/>
            <a:ext cx="5181600" cy="435133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6" name="Title 1">
            <a:extLst>
              <a:ext uri="{FF2B5EF4-FFF2-40B4-BE49-F238E27FC236}">
                <a16:creationId xmlns:a16="http://schemas.microsoft.com/office/drawing/2014/main" id="{9F801CD6-4A94-4C4B-A0FC-9BD594810FF7}"/>
              </a:ext>
            </a:extLst>
          </p:cNvPr>
          <p:cNvSpPr>
            <a:spLocks noGrp="1"/>
          </p:cNvSpPr>
          <p:nvPr>
            <p:ph type="title" hasCustomPrompt="1"/>
          </p:nvPr>
        </p:nvSpPr>
        <p:spPr>
          <a:xfrm>
            <a:off x="265774" y="176071"/>
            <a:ext cx="10837164" cy="726454"/>
          </a:xfrm>
          <a:prstGeom prst="rect">
            <a:avLst/>
          </a:prstGeom>
        </p:spPr>
        <p:txBody>
          <a:bodyPr anchor="ctr" anchorCtr="0">
            <a:noAutofit/>
          </a:bodyPr>
          <a:lstStyle>
            <a:lvl1pPr>
              <a:defRPr sz="3400" b="1" spc="-15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4263815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p:nvPr>
        </p:nvSpPr>
        <p:spPr>
          <a:xfrm>
            <a:off x="342900" y="1095994"/>
            <a:ext cx="5288062" cy="3594691"/>
          </a:xfrm>
          <a:prstGeom prst="rect">
            <a:avLst/>
          </a:prstGeom>
        </p:spPr>
        <p:txBody>
          <a:bodyPr>
            <a:noAutofit/>
          </a:bodyPr>
          <a:lstStyle>
            <a:lvl1pPr marL="0" indent="0">
              <a:lnSpc>
                <a:spcPct val="90000"/>
              </a:lnSpc>
              <a:buNone/>
              <a:defRPr sz="2000" b="1">
                <a:solidFill>
                  <a:srgbClr val="000000"/>
                </a:solidFill>
                <a:latin typeface="+mn-lt"/>
                <a:ea typeface="Inter" panose="020B0502030000000004" pitchFamily="34" charset="0"/>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p:nvPr>
        </p:nvSpPr>
        <p:spPr>
          <a:xfrm>
            <a:off x="6172200" y="1095994"/>
            <a:ext cx="5278918" cy="3594691"/>
          </a:xfrm>
          <a:prstGeom prst="rect">
            <a:avLst/>
          </a:prstGeom>
        </p:spPr>
        <p:txBody>
          <a:bodyPr>
            <a:noAutofit/>
          </a:bodyPr>
          <a:lstStyle>
            <a:lvl1pPr marL="0" indent="0">
              <a:lnSpc>
                <a:spcPct val="90000"/>
              </a:lnSpc>
              <a:buNone/>
              <a:defRPr sz="2000" b="1">
                <a:solidFill>
                  <a:srgbClr val="000000"/>
                </a:solidFill>
                <a:latin typeface="+mn-lt"/>
                <a:ea typeface="Inter" panose="020B0502030000000004" pitchFamily="34" charset="0"/>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p:txBody>
      </p:sp>
      <p:sp>
        <p:nvSpPr>
          <p:cNvPr id="7" name="Text Placeholder 6">
            <a:extLst>
              <a:ext uri="{FF2B5EF4-FFF2-40B4-BE49-F238E27FC236}">
                <a16:creationId xmlns:a16="http://schemas.microsoft.com/office/drawing/2014/main" id="{D47C0A4E-F0F5-BE4B-A4E2-B30FB22DBFB9}"/>
              </a:ext>
            </a:extLst>
          </p:cNvPr>
          <p:cNvSpPr>
            <a:spLocks noGrp="1"/>
          </p:cNvSpPr>
          <p:nvPr>
            <p:ph type="body" sz="quarter" idx="13" hasCustomPrompt="1"/>
          </p:nvPr>
        </p:nvSpPr>
        <p:spPr>
          <a:xfrm>
            <a:off x="342900" y="4787232"/>
            <a:ext cx="5284787" cy="855662"/>
          </a:xfrm>
          <a:prstGeom prst="rect">
            <a:avLst/>
          </a:prstGeom>
        </p:spPr>
        <p:txBody>
          <a:bodyPr>
            <a:normAutofit/>
          </a:bodyPr>
          <a:lstStyle>
            <a:lvl1pPr marL="0" indent="0">
              <a:lnSpc>
                <a:spcPct val="90000"/>
              </a:lnSpc>
              <a:buNone/>
              <a:defRPr sz="1800">
                <a:solidFill>
                  <a:srgbClr val="000000"/>
                </a:solidFill>
                <a:latin typeface="+mn-lt"/>
                <a:ea typeface="Inter" panose="020B0502030000000004" pitchFamily="34" charset="0"/>
              </a:defRPr>
            </a:lvl1pPr>
          </a:lstStyle>
          <a:p>
            <a:pPr lvl="0"/>
            <a:r>
              <a:rPr lang="en-US" dirty="0"/>
              <a:t>Brief caption or descriptive statement</a:t>
            </a:r>
          </a:p>
          <a:p>
            <a:pPr lvl="0"/>
            <a:r>
              <a:rPr lang="en-US" dirty="0"/>
              <a:t>Relating to picture</a:t>
            </a:r>
          </a:p>
        </p:txBody>
      </p:sp>
      <p:sp>
        <p:nvSpPr>
          <p:cNvPr id="9" name="Text Placeholder 6">
            <a:extLst>
              <a:ext uri="{FF2B5EF4-FFF2-40B4-BE49-F238E27FC236}">
                <a16:creationId xmlns:a16="http://schemas.microsoft.com/office/drawing/2014/main" id="{B0F1D633-E4A8-504F-A385-0A6D0310CE04}"/>
              </a:ext>
            </a:extLst>
          </p:cNvPr>
          <p:cNvSpPr>
            <a:spLocks noGrp="1"/>
          </p:cNvSpPr>
          <p:nvPr>
            <p:ph type="body" sz="quarter" idx="14" hasCustomPrompt="1"/>
          </p:nvPr>
        </p:nvSpPr>
        <p:spPr>
          <a:xfrm>
            <a:off x="6172201" y="4787232"/>
            <a:ext cx="5286755" cy="855662"/>
          </a:xfrm>
          <a:prstGeom prst="rect">
            <a:avLst/>
          </a:prstGeom>
        </p:spPr>
        <p:txBody>
          <a:bodyPr>
            <a:normAutofit/>
          </a:bodyPr>
          <a:lstStyle>
            <a:lvl1pPr marL="0" indent="0">
              <a:lnSpc>
                <a:spcPct val="90000"/>
              </a:lnSpc>
              <a:buNone/>
              <a:defRPr sz="1800">
                <a:solidFill>
                  <a:srgbClr val="000000"/>
                </a:solidFill>
                <a:latin typeface="+mn-lt"/>
                <a:ea typeface="Inter" panose="020B0502030000000004" pitchFamily="34" charset="0"/>
              </a:defRPr>
            </a:lvl1pPr>
          </a:lstStyle>
          <a:p>
            <a:pPr lvl="0"/>
            <a:r>
              <a:rPr lang="en-US" dirty="0"/>
              <a:t>Brief caption or descriptive statement</a:t>
            </a:r>
          </a:p>
          <a:p>
            <a:pPr lvl="0"/>
            <a:r>
              <a:rPr lang="en-US" dirty="0"/>
              <a:t>Relating to picture</a:t>
            </a:r>
          </a:p>
        </p:txBody>
      </p:sp>
      <p:sp>
        <p:nvSpPr>
          <p:cNvPr id="8" name="Title 1">
            <a:extLst>
              <a:ext uri="{FF2B5EF4-FFF2-40B4-BE49-F238E27FC236}">
                <a16:creationId xmlns:a16="http://schemas.microsoft.com/office/drawing/2014/main" id="{F807AB88-3644-1844-A794-FF7AAC04FE00}"/>
              </a:ext>
            </a:extLst>
          </p:cNvPr>
          <p:cNvSpPr>
            <a:spLocks noGrp="1"/>
          </p:cNvSpPr>
          <p:nvPr>
            <p:ph type="title" hasCustomPrompt="1"/>
          </p:nvPr>
        </p:nvSpPr>
        <p:spPr>
          <a:xfrm>
            <a:off x="26249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40476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headin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342900" y="1298455"/>
            <a:ext cx="5373198" cy="823912"/>
          </a:xfrm>
          <a:prstGeom prst="rect">
            <a:avLst/>
          </a:prstGeom>
        </p:spPr>
        <p:txBody>
          <a:bodyPr anchor="b">
            <a:noAutofit/>
          </a:bodyPr>
          <a:lstStyle>
            <a:lvl1pPr marL="0" indent="0">
              <a:buNone/>
              <a:defRPr sz="24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342901" y="2185423"/>
            <a:ext cx="5391484" cy="368458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5" name="Text Placeholder 4">
            <a:extLst>
              <a:ext uri="{FF2B5EF4-FFF2-40B4-BE49-F238E27FC236}">
                <a16:creationId xmlns:a16="http://schemas.microsoft.com/office/drawing/2014/main" id="{13CE70E2-69C2-0143-9D3A-18C5F025E43E}"/>
              </a:ext>
            </a:extLst>
          </p:cNvPr>
          <p:cNvSpPr>
            <a:spLocks noGrp="1"/>
          </p:cNvSpPr>
          <p:nvPr>
            <p:ph type="body" sz="quarter" idx="3"/>
          </p:nvPr>
        </p:nvSpPr>
        <p:spPr>
          <a:xfrm>
            <a:off x="6172200" y="1298455"/>
            <a:ext cx="5277612" cy="823912"/>
          </a:xfrm>
          <a:prstGeom prst="rect">
            <a:avLst/>
          </a:prstGeom>
        </p:spPr>
        <p:txBody>
          <a:bodyPr anchor="b">
            <a:noAutofit/>
          </a:bodyPr>
          <a:lstStyle>
            <a:lvl1pPr marL="0" indent="0">
              <a:buNone/>
              <a:defRPr sz="24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1AFB09C-3870-2A4D-A9D8-F70837E45014}"/>
              </a:ext>
            </a:extLst>
          </p:cNvPr>
          <p:cNvSpPr>
            <a:spLocks noGrp="1"/>
          </p:cNvSpPr>
          <p:nvPr>
            <p:ph sz="quarter" idx="4" hasCustomPrompt="1"/>
          </p:nvPr>
        </p:nvSpPr>
        <p:spPr>
          <a:xfrm>
            <a:off x="6172200" y="2185423"/>
            <a:ext cx="5277612" cy="368458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4BF31105-680A-9249-8E56-4756C2B56E1A}"/>
              </a:ext>
            </a:extLst>
          </p:cNvPr>
          <p:cNvSpPr>
            <a:spLocks noGrp="1"/>
          </p:cNvSpPr>
          <p:nvPr>
            <p:ph type="title" hasCustomPrompt="1"/>
          </p:nvPr>
        </p:nvSpPr>
        <p:spPr>
          <a:xfrm>
            <a:off x="257950" y="177240"/>
            <a:ext cx="10837164" cy="702703"/>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4166156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342900" y="1427652"/>
            <a:ext cx="3473450"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4360862" y="1427652"/>
            <a:ext cx="3473450"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6" name="Content Placeholder 3">
            <a:extLst>
              <a:ext uri="{FF2B5EF4-FFF2-40B4-BE49-F238E27FC236}">
                <a16:creationId xmlns:a16="http://schemas.microsoft.com/office/drawing/2014/main" id="{F2B631D9-C77C-824C-BCBE-8B7BFAF111D9}"/>
              </a:ext>
            </a:extLst>
          </p:cNvPr>
          <p:cNvSpPr>
            <a:spLocks noGrp="1"/>
          </p:cNvSpPr>
          <p:nvPr>
            <p:ph sz="half" idx="13" hasCustomPrompt="1"/>
          </p:nvPr>
        </p:nvSpPr>
        <p:spPr>
          <a:xfrm>
            <a:off x="8378824" y="1427652"/>
            <a:ext cx="3470276"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25349099-3202-9F41-8EA2-06AD569257E5}"/>
              </a:ext>
            </a:extLst>
          </p:cNvPr>
          <p:cNvSpPr>
            <a:spLocks noGrp="1"/>
          </p:cNvSpPr>
          <p:nvPr>
            <p:ph type="title" hasCustomPrompt="1"/>
          </p:nvPr>
        </p:nvSpPr>
        <p:spPr>
          <a:xfrm>
            <a:off x="253483"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372393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ntent, heading, subtitl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342900" y="1512205"/>
            <a:ext cx="3569033"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342900" y="2399173"/>
            <a:ext cx="3569033"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ext Placeholder 2">
            <a:extLst>
              <a:ext uri="{FF2B5EF4-FFF2-40B4-BE49-F238E27FC236}">
                <a16:creationId xmlns:a16="http://schemas.microsoft.com/office/drawing/2014/main" id="{F4EE19DC-8D4E-D341-8AA8-3FB30FDC4F26}"/>
              </a:ext>
            </a:extLst>
          </p:cNvPr>
          <p:cNvSpPr>
            <a:spLocks noGrp="1"/>
          </p:cNvSpPr>
          <p:nvPr>
            <p:ph type="body" idx="13"/>
          </p:nvPr>
        </p:nvSpPr>
        <p:spPr>
          <a:xfrm>
            <a:off x="4307399" y="1512205"/>
            <a:ext cx="3573117"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9" name="Content Placeholder 3">
            <a:extLst>
              <a:ext uri="{FF2B5EF4-FFF2-40B4-BE49-F238E27FC236}">
                <a16:creationId xmlns:a16="http://schemas.microsoft.com/office/drawing/2014/main" id="{3A2BD903-D929-C24D-98CA-F0E2548FB58C}"/>
              </a:ext>
            </a:extLst>
          </p:cNvPr>
          <p:cNvSpPr>
            <a:spLocks noGrp="1"/>
          </p:cNvSpPr>
          <p:nvPr>
            <p:ph sz="half" idx="14" hasCustomPrompt="1"/>
          </p:nvPr>
        </p:nvSpPr>
        <p:spPr>
          <a:xfrm>
            <a:off x="4309441" y="2399173"/>
            <a:ext cx="3573117"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1" name="Text Placeholder 2">
            <a:extLst>
              <a:ext uri="{FF2B5EF4-FFF2-40B4-BE49-F238E27FC236}">
                <a16:creationId xmlns:a16="http://schemas.microsoft.com/office/drawing/2014/main" id="{E4048257-3ABC-6D48-888B-07E54907D07B}"/>
              </a:ext>
            </a:extLst>
          </p:cNvPr>
          <p:cNvSpPr>
            <a:spLocks noGrp="1"/>
          </p:cNvSpPr>
          <p:nvPr>
            <p:ph type="body" idx="15"/>
          </p:nvPr>
        </p:nvSpPr>
        <p:spPr>
          <a:xfrm>
            <a:off x="8275983" y="1535955"/>
            <a:ext cx="3573117"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3" name="Content Placeholder 3">
            <a:extLst>
              <a:ext uri="{FF2B5EF4-FFF2-40B4-BE49-F238E27FC236}">
                <a16:creationId xmlns:a16="http://schemas.microsoft.com/office/drawing/2014/main" id="{DD2C53F7-B3F3-6E4E-8CD8-FE8394323B47}"/>
              </a:ext>
            </a:extLst>
          </p:cNvPr>
          <p:cNvSpPr>
            <a:spLocks noGrp="1"/>
          </p:cNvSpPr>
          <p:nvPr>
            <p:ph sz="half" idx="16" hasCustomPrompt="1"/>
          </p:nvPr>
        </p:nvSpPr>
        <p:spPr>
          <a:xfrm>
            <a:off x="8275983" y="2399173"/>
            <a:ext cx="3573117"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4" name="Text Placeholder 3">
            <a:extLst>
              <a:ext uri="{FF2B5EF4-FFF2-40B4-BE49-F238E27FC236}">
                <a16:creationId xmlns:a16="http://schemas.microsoft.com/office/drawing/2014/main" id="{42E9CA0C-3C26-4A44-8287-9C4E9B9334E7}"/>
              </a:ext>
            </a:extLst>
          </p:cNvPr>
          <p:cNvSpPr>
            <a:spLocks noGrp="1"/>
          </p:cNvSpPr>
          <p:nvPr>
            <p:ph type="body" sz="quarter" idx="17"/>
          </p:nvPr>
        </p:nvSpPr>
        <p:spPr>
          <a:xfrm>
            <a:off x="269986" y="886496"/>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
        <p:nvSpPr>
          <p:cNvPr id="10" name="Title 1">
            <a:extLst>
              <a:ext uri="{FF2B5EF4-FFF2-40B4-BE49-F238E27FC236}">
                <a16:creationId xmlns:a16="http://schemas.microsoft.com/office/drawing/2014/main" id="{DE75FDCE-C8AA-944B-9C9F-5382FE6BE554}"/>
              </a:ext>
            </a:extLst>
          </p:cNvPr>
          <p:cNvSpPr>
            <a:spLocks noGrp="1"/>
          </p:cNvSpPr>
          <p:nvPr>
            <p:ph type="title" hasCustomPrompt="1"/>
          </p:nvPr>
        </p:nvSpPr>
        <p:spPr>
          <a:xfrm>
            <a:off x="269986" y="160042"/>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90397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2_Title Slide">
    <p:spTree>
      <p:nvGrpSpPr>
        <p:cNvPr id="1" name=""/>
        <p:cNvGrpSpPr/>
        <p:nvPr/>
      </p:nvGrpSpPr>
      <p:grpSpPr>
        <a:xfrm>
          <a:off x="0" y="0"/>
          <a:ext cx="0" cy="0"/>
          <a:chOff x="0" y="0"/>
          <a:chExt cx="0" cy="0"/>
        </a:xfrm>
      </p:grpSpPr>
      <p:pic>
        <p:nvPicPr>
          <p:cNvPr id="38" name="Picture 37" descr="A picture containing sky, outdoor, city&#10;&#10;Description automatically generated">
            <a:extLst>
              <a:ext uri="{FF2B5EF4-FFF2-40B4-BE49-F238E27FC236}">
                <a16:creationId xmlns:a16="http://schemas.microsoft.com/office/drawing/2014/main" id="{F0133207-6BA6-EC44-8BC3-6E2FC553271F}"/>
              </a:ext>
            </a:extLst>
          </p:cNvPr>
          <p:cNvPicPr>
            <a:picLocks noChangeAspect="1"/>
          </p:cNvPicPr>
          <p:nvPr userDrawn="1"/>
        </p:nvPicPr>
        <p:blipFill>
          <a:blip r:embed="rId2"/>
          <a:stretch>
            <a:fillRect/>
          </a:stretch>
        </p:blipFill>
        <p:spPr>
          <a:xfrm>
            <a:off x="0" y="-1270000"/>
            <a:ext cx="12192000" cy="8128000"/>
          </a:xfrm>
          <a:prstGeom prst="rect">
            <a:avLst/>
          </a:prstGeom>
        </p:spPr>
      </p:pic>
      <p:sp>
        <p:nvSpPr>
          <p:cNvPr id="39" name="Rectangle 38">
            <a:extLst>
              <a:ext uri="{FF2B5EF4-FFF2-40B4-BE49-F238E27FC236}">
                <a16:creationId xmlns:a16="http://schemas.microsoft.com/office/drawing/2014/main" id="{1A0AF21E-6E42-1446-A3B3-627042D484E8}"/>
              </a:ext>
            </a:extLst>
          </p:cNvPr>
          <p:cNvSpPr/>
          <p:nvPr userDrawn="1"/>
        </p:nvSpPr>
        <p:spPr>
          <a:xfrm>
            <a:off x="0" y="-1"/>
            <a:ext cx="12192000" cy="6858001"/>
          </a:xfrm>
          <a:prstGeom prst="rect">
            <a:avLst/>
          </a:prstGeom>
          <a:solidFill>
            <a:schemeClr val="bg1">
              <a:alpha val="8481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13" name="Graphic 12">
            <a:extLst>
              <a:ext uri="{FF2B5EF4-FFF2-40B4-BE49-F238E27FC236}">
                <a16:creationId xmlns:a16="http://schemas.microsoft.com/office/drawing/2014/main" id="{35F4353D-274D-CF4C-985E-80B7978244B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14593" y="5936829"/>
            <a:ext cx="549221" cy="549221"/>
          </a:xfrm>
          <a:prstGeom prst="rect">
            <a:avLst/>
          </a:prstGeom>
        </p:spPr>
      </p:pic>
      <p:pic>
        <p:nvPicPr>
          <p:cNvPr id="5" name="Graphic 4">
            <a:extLst>
              <a:ext uri="{FF2B5EF4-FFF2-40B4-BE49-F238E27FC236}">
                <a16:creationId xmlns:a16="http://schemas.microsoft.com/office/drawing/2014/main" id="{2C6D7519-0D1E-7141-8A3C-B799CA53A6C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04971" y="5648137"/>
            <a:ext cx="2788351" cy="1126607"/>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1945645" y="2133014"/>
            <a:ext cx="8337506" cy="1534889"/>
          </a:xfrm>
          <a:prstGeom prst="rect">
            <a:avLst/>
          </a:prstGeom>
        </p:spPr>
        <p:txBody>
          <a:bodyPr anchor="b" anchorCtr="0">
            <a:noAutofit/>
          </a:bodyPr>
          <a:lstStyle>
            <a:lvl1pPr algn="l">
              <a:defRPr sz="5000" b="1" spc="0" baseline="0">
                <a:ln>
                  <a:solidFill>
                    <a:schemeClr val="tx1"/>
                  </a:solidFill>
                </a:ln>
                <a:solidFill>
                  <a:schemeClr val="tx1"/>
                </a:solidFill>
                <a:effectLst/>
                <a:latin typeface="+mj-lt"/>
                <a:ea typeface="Inter" panose="020B0502030000000004" pitchFamily="34" charset="0"/>
              </a:defRPr>
            </a:lvl1pPr>
          </a:lstStyle>
          <a:p>
            <a:r>
              <a:rPr lang="en-US" dirty="0"/>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1945645" y="3860361"/>
            <a:ext cx="7596188" cy="830122"/>
          </a:xfrm>
          <a:prstGeom prst="rect">
            <a:avLst/>
          </a:prstGeom>
        </p:spPr>
        <p:txBody>
          <a:bodyPr wrap="square">
            <a:noAutofit/>
          </a:bodyPr>
          <a:lstStyle>
            <a:lvl1pPr marL="0" indent="0" algn="l">
              <a:buNone/>
              <a:defRPr sz="2000" spc="0" baseline="0">
                <a:solidFill>
                  <a:srgbClr val="000000"/>
                </a:solidFill>
                <a:latin typeface="+mj-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10" name="Picture 9">
            <a:extLst>
              <a:ext uri="{FF2B5EF4-FFF2-40B4-BE49-F238E27FC236}">
                <a16:creationId xmlns:a16="http://schemas.microsoft.com/office/drawing/2014/main" id="{276AD153-009B-2E45-A49D-691F05FBF793}"/>
              </a:ext>
            </a:extLst>
          </p:cNvPr>
          <p:cNvPicPr>
            <a:picLocks noChangeAspect="1"/>
          </p:cNvPicPr>
          <p:nvPr userDrawn="1"/>
        </p:nvPicPr>
        <p:blipFill>
          <a:blip r:embed="rId7"/>
          <a:stretch>
            <a:fillRect/>
          </a:stretch>
        </p:blipFill>
        <p:spPr>
          <a:xfrm>
            <a:off x="2104141" y="1102325"/>
            <a:ext cx="2557346" cy="292632"/>
          </a:xfrm>
          <a:prstGeom prst="rect">
            <a:avLst/>
          </a:prstGeom>
        </p:spPr>
      </p:pic>
      <p:cxnSp>
        <p:nvCxnSpPr>
          <p:cNvPr id="14" name="Straight Connector 13">
            <a:extLst>
              <a:ext uri="{FF2B5EF4-FFF2-40B4-BE49-F238E27FC236}">
                <a16:creationId xmlns:a16="http://schemas.microsoft.com/office/drawing/2014/main" id="{C2399831-91D8-E44E-B9A4-BD1C72B21893}"/>
              </a:ext>
            </a:extLst>
          </p:cNvPr>
          <p:cNvCxnSpPr>
            <a:cxnSpLocks/>
          </p:cNvCxnSpPr>
          <p:nvPr userDrawn="1"/>
        </p:nvCxnSpPr>
        <p:spPr>
          <a:xfrm>
            <a:off x="5128890" y="865523"/>
            <a:ext cx="0" cy="7476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1DE57E72-FB85-E045-AAEF-D10A37F28B8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541833" y="4246279"/>
            <a:ext cx="5223441" cy="5223441"/>
          </a:xfrm>
          <a:prstGeom prst="rect">
            <a:avLst/>
          </a:prstGeom>
        </p:spPr>
      </p:pic>
      <p:pic>
        <p:nvPicPr>
          <p:cNvPr id="18" name="Graphic 17">
            <a:extLst>
              <a:ext uri="{FF2B5EF4-FFF2-40B4-BE49-F238E27FC236}">
                <a16:creationId xmlns:a16="http://schemas.microsoft.com/office/drawing/2014/main" id="{6F00F954-9E36-734A-9FBD-72A580AA2507}"/>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11257371" y="-934629"/>
            <a:ext cx="1869257" cy="1869257"/>
          </a:xfrm>
          <a:prstGeom prst="rect">
            <a:avLst/>
          </a:prstGeom>
        </p:spPr>
      </p:pic>
      <p:pic>
        <p:nvPicPr>
          <p:cNvPr id="23" name="Graphic 22">
            <a:extLst>
              <a:ext uri="{FF2B5EF4-FFF2-40B4-BE49-F238E27FC236}">
                <a16:creationId xmlns:a16="http://schemas.microsoft.com/office/drawing/2014/main" id="{411E4B46-981B-5340-B332-785B72740E2A}"/>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1189205" y="2336129"/>
            <a:ext cx="2378410" cy="2378410"/>
          </a:xfrm>
          <a:prstGeom prst="rect">
            <a:avLst/>
          </a:prstGeom>
        </p:spPr>
      </p:pic>
      <p:pic>
        <p:nvPicPr>
          <p:cNvPr id="25" name="Graphic 24">
            <a:extLst>
              <a:ext uri="{FF2B5EF4-FFF2-40B4-BE49-F238E27FC236}">
                <a16:creationId xmlns:a16="http://schemas.microsoft.com/office/drawing/2014/main" id="{B6BFEB5D-136A-6345-8204-C21F2042C63C}"/>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7622194" y="5248100"/>
            <a:ext cx="800073" cy="800073"/>
          </a:xfrm>
          <a:prstGeom prst="rect">
            <a:avLst/>
          </a:prstGeom>
        </p:spPr>
      </p:pic>
      <p:pic>
        <p:nvPicPr>
          <p:cNvPr id="28" name="Graphic 27">
            <a:extLst>
              <a:ext uri="{FF2B5EF4-FFF2-40B4-BE49-F238E27FC236}">
                <a16:creationId xmlns:a16="http://schemas.microsoft.com/office/drawing/2014/main" id="{3042B6EC-1DC9-4943-9A02-56E92811ED13}"/>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11206335" y="1541903"/>
            <a:ext cx="105524" cy="1534890"/>
          </a:xfrm>
          <a:prstGeom prst="rect">
            <a:avLst/>
          </a:prstGeom>
        </p:spPr>
      </p:pic>
      <p:pic>
        <p:nvPicPr>
          <p:cNvPr id="36" name="Graphic 35">
            <a:extLst>
              <a:ext uri="{FF2B5EF4-FFF2-40B4-BE49-F238E27FC236}">
                <a16:creationId xmlns:a16="http://schemas.microsoft.com/office/drawing/2014/main" id="{5029EABA-6625-3041-B1D2-3B418046A966}"/>
              </a:ext>
            </a:extLst>
          </p:cNvPr>
          <p:cNvPicPr>
            <a:picLocks noChangeAspect="1"/>
          </p:cNvPicPr>
          <p:nvPr userDrawn="1"/>
        </p:nvPicPr>
        <p:blipFill>
          <a:blip r:embed="rId18">
            <a:extLst>
              <a:ext uri="{96DAC541-7B7A-43D3-8B79-37D633B846F1}">
                <asvg:svgBlip xmlns:asvg="http://schemas.microsoft.com/office/drawing/2016/SVG/main" r:embed="rId19"/>
              </a:ext>
            </a:extLst>
          </a:blip>
          <a:stretch>
            <a:fillRect/>
          </a:stretch>
        </p:blipFill>
        <p:spPr>
          <a:xfrm>
            <a:off x="9764615" y="3806163"/>
            <a:ext cx="1547244" cy="106373"/>
          </a:xfrm>
          <a:prstGeom prst="rect">
            <a:avLst/>
          </a:prstGeom>
        </p:spPr>
      </p:pic>
    </p:spTree>
    <p:extLst>
      <p:ext uri="{BB962C8B-B14F-4D97-AF65-F5344CB8AC3E}">
        <p14:creationId xmlns:p14="http://schemas.microsoft.com/office/powerpoint/2010/main" val="2879574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333501"/>
            <a:ext cx="7100887" cy="4550134"/>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9" name="Text Placeholder 8">
            <a:extLst>
              <a:ext uri="{FF2B5EF4-FFF2-40B4-BE49-F238E27FC236}">
                <a16:creationId xmlns:a16="http://schemas.microsoft.com/office/drawing/2014/main" id="{6AD0FC58-C2A0-D94B-B6DA-C2E33F42598A}"/>
              </a:ext>
            </a:extLst>
          </p:cNvPr>
          <p:cNvSpPr>
            <a:spLocks noGrp="1"/>
          </p:cNvSpPr>
          <p:nvPr>
            <p:ph type="body" sz="quarter" idx="14" hasCustomPrompt="1"/>
          </p:nvPr>
        </p:nvSpPr>
        <p:spPr>
          <a:xfrm>
            <a:off x="7991475" y="1333502"/>
            <a:ext cx="3568284" cy="4550132"/>
          </a:xfrm>
          <a:prstGeom prst="rect">
            <a:avLst/>
          </a:prstGeom>
        </p:spPr>
        <p:txBody>
          <a:bodyPr>
            <a:normAutofit/>
          </a:bodyPr>
          <a:lstStyle>
            <a:lvl1pPr marL="0" indent="0">
              <a:lnSpc>
                <a:spcPct val="90000"/>
              </a:lnSpc>
              <a:buNone/>
              <a:defRPr sz="2000">
                <a:solidFill>
                  <a:srgbClr val="000000"/>
                </a:solidFill>
                <a:latin typeface="+mn-lt"/>
                <a:ea typeface="Inter" panose="020B0502030000000004" pitchFamily="34" charset="0"/>
              </a:defRPr>
            </a:lvl1pPr>
          </a:lstStyle>
          <a:p>
            <a:pPr lvl="0"/>
            <a:r>
              <a:rPr lang="en-US" sz="2000" dirty="0"/>
              <a:t>Brief caption or descriptive</a:t>
            </a:r>
          </a:p>
          <a:p>
            <a:pPr lvl="0"/>
            <a:r>
              <a:rPr lang="en-US" sz="2000" dirty="0"/>
              <a:t>Statement relating to picture</a:t>
            </a:r>
            <a:endParaRPr lang="en-US" dirty="0"/>
          </a:p>
        </p:txBody>
      </p:sp>
      <p:sp>
        <p:nvSpPr>
          <p:cNvPr id="5" name="Title 1">
            <a:extLst>
              <a:ext uri="{FF2B5EF4-FFF2-40B4-BE49-F238E27FC236}">
                <a16:creationId xmlns:a16="http://schemas.microsoft.com/office/drawing/2014/main" id="{D62627CF-1723-9E45-A613-85EF01ABBD99}"/>
              </a:ext>
            </a:extLst>
          </p:cNvPr>
          <p:cNvSpPr>
            <a:spLocks noGrp="1"/>
          </p:cNvSpPr>
          <p:nvPr>
            <p:ph type="title" hasCustomPrompt="1"/>
          </p:nvPr>
        </p:nvSpPr>
        <p:spPr>
          <a:xfrm>
            <a:off x="250571"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225660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Pictures with Cap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1662" y="1333500"/>
            <a:ext cx="5284052" cy="3601721"/>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8" name="Picture Placeholder 6">
            <a:extLst>
              <a:ext uri="{FF2B5EF4-FFF2-40B4-BE49-F238E27FC236}">
                <a16:creationId xmlns:a16="http://schemas.microsoft.com/office/drawing/2014/main" id="{341FA6D0-835B-D64B-A6E9-EB320408D705}"/>
              </a:ext>
            </a:extLst>
          </p:cNvPr>
          <p:cNvSpPr>
            <a:spLocks noGrp="1"/>
          </p:cNvSpPr>
          <p:nvPr>
            <p:ph type="pic" sz="quarter" idx="14"/>
          </p:nvPr>
        </p:nvSpPr>
        <p:spPr>
          <a:xfrm>
            <a:off x="6172200" y="1333500"/>
            <a:ext cx="5291267" cy="3616547"/>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342900" y="5056551"/>
            <a:ext cx="5284052" cy="827087"/>
          </a:xfrm>
          <a:prstGeom prst="rect">
            <a:avLst/>
          </a:prstGeom>
        </p:spPr>
        <p:txBody>
          <a:bodyPr>
            <a:normAutofit/>
          </a:bodyPr>
          <a:lstStyle>
            <a:lvl1pPr marL="0" indent="0">
              <a:buNone/>
              <a:defRPr sz="1800">
                <a:solidFill>
                  <a:srgbClr val="000000"/>
                </a:solidFill>
                <a:latin typeface="+mn-lt"/>
                <a:ea typeface="Inter" panose="020B0502030000000004" pitchFamily="34" charset="0"/>
              </a:defRPr>
            </a:lvl1pPr>
          </a:lstStyle>
          <a:p>
            <a:pPr lvl="0"/>
            <a:r>
              <a:rPr lang="en-US" sz="1800" dirty="0"/>
              <a:t>Brief caption or descriptive statement relating </a:t>
            </a:r>
            <a:br>
              <a:rPr lang="en-US" sz="1800" dirty="0"/>
            </a:br>
            <a:r>
              <a:rPr lang="en-US" sz="1800" dirty="0"/>
              <a:t>to picture</a:t>
            </a:r>
            <a:endParaRPr lang="en-US" dirty="0"/>
          </a:p>
        </p:txBody>
      </p:sp>
      <p:sp>
        <p:nvSpPr>
          <p:cNvPr id="11" name="Text Placeholder 9">
            <a:extLst>
              <a:ext uri="{FF2B5EF4-FFF2-40B4-BE49-F238E27FC236}">
                <a16:creationId xmlns:a16="http://schemas.microsoft.com/office/drawing/2014/main" id="{93662F84-B0B5-9A45-B477-D6B88CC0926C}"/>
              </a:ext>
            </a:extLst>
          </p:cNvPr>
          <p:cNvSpPr>
            <a:spLocks noGrp="1"/>
          </p:cNvSpPr>
          <p:nvPr>
            <p:ph type="body" sz="quarter" idx="16" hasCustomPrompt="1"/>
          </p:nvPr>
        </p:nvSpPr>
        <p:spPr>
          <a:xfrm>
            <a:off x="6172200" y="5056551"/>
            <a:ext cx="5291267" cy="827087"/>
          </a:xfrm>
          <a:prstGeom prst="rect">
            <a:avLst/>
          </a:prstGeom>
        </p:spPr>
        <p:txBody>
          <a:bodyPr>
            <a:normAutofit/>
          </a:bodyPr>
          <a:lstStyle>
            <a:lvl1pPr marL="0" indent="0">
              <a:buNone/>
              <a:defRPr sz="1800">
                <a:solidFill>
                  <a:srgbClr val="000000"/>
                </a:solidFill>
                <a:latin typeface="+mn-lt"/>
                <a:ea typeface="Inter" panose="020B0502030000000004" pitchFamily="34" charset="0"/>
              </a:defRPr>
            </a:lvl1pPr>
          </a:lstStyle>
          <a:p>
            <a:pPr lvl="0"/>
            <a:r>
              <a:rPr lang="en-US" sz="1800" dirty="0"/>
              <a:t>Brief caption or descriptive statement relating </a:t>
            </a:r>
            <a:br>
              <a:rPr lang="en-US" sz="1800" dirty="0"/>
            </a:br>
            <a:r>
              <a:rPr lang="en-US" sz="1800" dirty="0"/>
              <a:t>to picture</a:t>
            </a:r>
            <a:endParaRPr lang="en-US" dirty="0"/>
          </a:p>
        </p:txBody>
      </p:sp>
      <p:sp>
        <p:nvSpPr>
          <p:cNvPr id="12" name="Title 1">
            <a:extLst>
              <a:ext uri="{FF2B5EF4-FFF2-40B4-BE49-F238E27FC236}">
                <a16:creationId xmlns:a16="http://schemas.microsoft.com/office/drawing/2014/main" id="{382DFD54-B03A-4348-B94D-609E2D0ED661}"/>
              </a:ext>
            </a:extLst>
          </p:cNvPr>
          <p:cNvSpPr>
            <a:spLocks noGrp="1"/>
          </p:cNvSpPr>
          <p:nvPr>
            <p:ph type="title" hasCustomPrompt="1"/>
          </p:nvPr>
        </p:nvSpPr>
        <p:spPr>
          <a:xfrm>
            <a:off x="261885" y="159404"/>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184051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Pictures with Cap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700783"/>
            <a:ext cx="3468945"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347404" y="5056552"/>
            <a:ext cx="3473450"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dirty="0"/>
              <a:t>Brief caption or descriptive statement relating to picture</a:t>
            </a:r>
            <a:endParaRPr lang="en-US" dirty="0"/>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6862" y="1700783"/>
            <a:ext cx="3471861"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8377238" y="1700783"/>
            <a:ext cx="3471862"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6862" y="5056552"/>
            <a:ext cx="3465863"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dirty="0"/>
              <a:t>Brief caption or descriptive statement relating to picture</a:t>
            </a:r>
            <a:endParaRPr lang="en-US" dirty="0"/>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8377238" y="5056552"/>
            <a:ext cx="3471862"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dirty="0"/>
              <a:t>Brief caption or descriptive statement relating to picture</a:t>
            </a:r>
            <a:endParaRPr lang="en-US" dirty="0"/>
          </a:p>
        </p:txBody>
      </p:sp>
      <p:sp>
        <p:nvSpPr>
          <p:cNvPr id="11" name="Title 1">
            <a:extLst>
              <a:ext uri="{FF2B5EF4-FFF2-40B4-BE49-F238E27FC236}">
                <a16:creationId xmlns:a16="http://schemas.microsoft.com/office/drawing/2014/main" id="{3D54B301-8192-D743-AD47-28BE4110A56D}"/>
              </a:ext>
            </a:extLst>
          </p:cNvPr>
          <p:cNvSpPr>
            <a:spLocks noGrp="1"/>
          </p:cNvSpPr>
          <p:nvPr>
            <p:ph type="title" hasCustomPrompt="1"/>
          </p:nvPr>
        </p:nvSpPr>
        <p:spPr>
          <a:xfrm>
            <a:off x="25916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3924284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our Pictures with Ca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dirty="0"/>
              <a:t>Click icon to add picture</a:t>
            </a:r>
          </a:p>
        </p:txBody>
      </p:sp>
      <p:sp>
        <p:nvSpPr>
          <p:cNvPr id="8" name="Text Placeholder 7">
            <a:extLst>
              <a:ext uri="{FF2B5EF4-FFF2-40B4-BE49-F238E27FC236}">
                <a16:creationId xmlns:a16="http://schemas.microsoft.com/office/drawing/2014/main" id="{9B486807-DA1D-D048-90AB-E2822BD41C59}"/>
              </a:ext>
            </a:extLst>
          </p:cNvPr>
          <p:cNvSpPr>
            <a:spLocks noGrp="1"/>
          </p:cNvSpPr>
          <p:nvPr>
            <p:ph type="body" sz="quarter" idx="14" hasCustomPrompt="1"/>
          </p:nvPr>
        </p:nvSpPr>
        <p:spPr>
          <a:xfrm>
            <a:off x="342900" y="4449079"/>
            <a:ext cx="2531227"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19" name="Picture Placeholder 6">
            <a:extLst>
              <a:ext uri="{FF2B5EF4-FFF2-40B4-BE49-F238E27FC236}">
                <a16:creationId xmlns:a16="http://schemas.microsoft.com/office/drawing/2014/main" id="{6D5BD184-0386-3544-B7D9-244C594525D4}"/>
              </a:ext>
            </a:extLst>
          </p:cNvPr>
          <p:cNvSpPr>
            <a:spLocks noGrp="1"/>
          </p:cNvSpPr>
          <p:nvPr>
            <p:ph type="pic" sz="quarter" idx="15"/>
          </p:nvPr>
        </p:nvSpPr>
        <p:spPr>
          <a:xfrm>
            <a:off x="3326268"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0" name="Text Placeholder 7">
            <a:extLst>
              <a:ext uri="{FF2B5EF4-FFF2-40B4-BE49-F238E27FC236}">
                <a16:creationId xmlns:a16="http://schemas.microsoft.com/office/drawing/2014/main" id="{84B1B318-FBD7-8E43-86FD-EEC72A8A9C9F}"/>
              </a:ext>
            </a:extLst>
          </p:cNvPr>
          <p:cNvSpPr>
            <a:spLocks noGrp="1"/>
          </p:cNvSpPr>
          <p:nvPr>
            <p:ph type="body" sz="quarter" idx="16" hasCustomPrompt="1"/>
          </p:nvPr>
        </p:nvSpPr>
        <p:spPr>
          <a:xfrm>
            <a:off x="3321346"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1" name="Picture Placeholder 6">
            <a:extLst>
              <a:ext uri="{FF2B5EF4-FFF2-40B4-BE49-F238E27FC236}">
                <a16:creationId xmlns:a16="http://schemas.microsoft.com/office/drawing/2014/main" id="{C1820232-91B0-CF47-8C24-E93695570F40}"/>
              </a:ext>
            </a:extLst>
          </p:cNvPr>
          <p:cNvSpPr>
            <a:spLocks noGrp="1"/>
          </p:cNvSpPr>
          <p:nvPr>
            <p:ph type="pic" sz="quarter" idx="17"/>
          </p:nvPr>
        </p:nvSpPr>
        <p:spPr>
          <a:xfrm>
            <a:off x="6309636"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2" name="Text Placeholder 7">
            <a:extLst>
              <a:ext uri="{FF2B5EF4-FFF2-40B4-BE49-F238E27FC236}">
                <a16:creationId xmlns:a16="http://schemas.microsoft.com/office/drawing/2014/main" id="{41CF3CBF-8AC0-7A4A-BEBA-56048F45F734}"/>
              </a:ext>
            </a:extLst>
          </p:cNvPr>
          <p:cNvSpPr>
            <a:spLocks noGrp="1"/>
          </p:cNvSpPr>
          <p:nvPr>
            <p:ph type="body" sz="quarter" idx="18" hasCustomPrompt="1"/>
          </p:nvPr>
        </p:nvSpPr>
        <p:spPr>
          <a:xfrm>
            <a:off x="6297779"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3" name="Picture Placeholder 6">
            <a:extLst>
              <a:ext uri="{FF2B5EF4-FFF2-40B4-BE49-F238E27FC236}">
                <a16:creationId xmlns:a16="http://schemas.microsoft.com/office/drawing/2014/main" id="{B197E689-0629-A141-8425-3F37EF5125F6}"/>
              </a:ext>
            </a:extLst>
          </p:cNvPr>
          <p:cNvSpPr>
            <a:spLocks noGrp="1"/>
          </p:cNvSpPr>
          <p:nvPr>
            <p:ph type="pic" sz="quarter" idx="19"/>
          </p:nvPr>
        </p:nvSpPr>
        <p:spPr>
          <a:xfrm>
            <a:off x="9293005"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4" name="Text Placeholder 7">
            <a:extLst>
              <a:ext uri="{FF2B5EF4-FFF2-40B4-BE49-F238E27FC236}">
                <a16:creationId xmlns:a16="http://schemas.microsoft.com/office/drawing/2014/main" id="{61D7ACE9-7568-EB49-A728-201210F65C2F}"/>
              </a:ext>
            </a:extLst>
          </p:cNvPr>
          <p:cNvSpPr>
            <a:spLocks noGrp="1"/>
          </p:cNvSpPr>
          <p:nvPr>
            <p:ph type="body" sz="quarter" idx="20" hasCustomPrompt="1"/>
          </p:nvPr>
        </p:nvSpPr>
        <p:spPr>
          <a:xfrm>
            <a:off x="9292170" y="4449079"/>
            <a:ext cx="2532062"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12" name="Title 1">
            <a:extLst>
              <a:ext uri="{FF2B5EF4-FFF2-40B4-BE49-F238E27FC236}">
                <a16:creationId xmlns:a16="http://schemas.microsoft.com/office/drawing/2014/main" id="{1A37145D-8AC2-094A-B66C-B657393F311D}"/>
              </a:ext>
            </a:extLst>
          </p:cNvPr>
          <p:cNvSpPr>
            <a:spLocks noGrp="1"/>
          </p:cNvSpPr>
          <p:nvPr>
            <p:ph type="title" hasCustomPrompt="1"/>
          </p:nvPr>
        </p:nvSpPr>
        <p:spPr>
          <a:xfrm>
            <a:off x="263675"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dirty="0"/>
              <a:t>Slide Title</a:t>
            </a:r>
          </a:p>
        </p:txBody>
      </p:sp>
    </p:spTree>
    <p:extLst>
      <p:ext uri="{BB962C8B-B14F-4D97-AF65-F5344CB8AC3E}">
        <p14:creationId xmlns:p14="http://schemas.microsoft.com/office/powerpoint/2010/main" val="77915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4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EA200D6-D23B-B741-BC58-4374DA39A737}"/>
              </a:ext>
            </a:extLst>
          </p:cNvPr>
          <p:cNvPicPr>
            <a:picLocks noChangeAspect="1"/>
          </p:cNvPicPr>
          <p:nvPr userDrawn="1"/>
        </p:nvPicPr>
        <p:blipFill>
          <a:blip r:embed="rId2"/>
          <a:stretch>
            <a:fillRect/>
          </a:stretch>
        </p:blipFill>
        <p:spPr>
          <a:xfrm>
            <a:off x="4283297" y="3026184"/>
            <a:ext cx="3625406" cy="414848"/>
          </a:xfrm>
          <a:prstGeom prst="rect">
            <a:avLst/>
          </a:prstGeom>
        </p:spPr>
      </p:pic>
    </p:spTree>
    <p:extLst>
      <p:ext uri="{BB962C8B-B14F-4D97-AF65-F5344CB8AC3E}">
        <p14:creationId xmlns:p14="http://schemas.microsoft.com/office/powerpoint/2010/main" val="6238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B62BDF-09FE-7041-A88C-CA70903E376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3235110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1">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DCB772-0024-5542-B7DF-746B88F8C30C}"/>
              </a:ext>
            </a:extLst>
          </p:cNvPr>
          <p:cNvSpPr/>
          <p:nvPr userDrawn="1"/>
        </p:nvSpPr>
        <p:spPr>
          <a:xfrm>
            <a:off x="0" y="2082256"/>
            <a:ext cx="7846703" cy="25050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18" name="Graphic 17">
            <a:extLst>
              <a:ext uri="{FF2B5EF4-FFF2-40B4-BE49-F238E27FC236}">
                <a16:creationId xmlns:a16="http://schemas.microsoft.com/office/drawing/2014/main" id="{1B9C04B5-632E-E649-871F-ACE61728A4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695373" y="2751494"/>
            <a:ext cx="549221" cy="549221"/>
          </a:xfrm>
          <a:prstGeom prst="rect">
            <a:avLst/>
          </a:prstGeom>
        </p:spPr>
      </p:pic>
      <p:pic>
        <p:nvPicPr>
          <p:cNvPr id="19" name="Graphic 18">
            <a:extLst>
              <a:ext uri="{FF2B5EF4-FFF2-40B4-BE49-F238E27FC236}">
                <a16:creationId xmlns:a16="http://schemas.microsoft.com/office/drawing/2014/main" id="{822F8614-55AE-5740-9D1C-557833B2804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863195" y="2462802"/>
            <a:ext cx="2788351" cy="1126607"/>
          </a:xfrm>
          <a:prstGeom prst="rect">
            <a:avLst/>
          </a:prstGeom>
        </p:spPr>
      </p:pic>
      <p:sp>
        <p:nvSpPr>
          <p:cNvPr id="10" name="Title 1">
            <a:extLst>
              <a:ext uri="{FF2B5EF4-FFF2-40B4-BE49-F238E27FC236}">
                <a16:creationId xmlns:a16="http://schemas.microsoft.com/office/drawing/2014/main" id="{16ECD839-14B9-774D-AD18-47C88EAAFF13}"/>
              </a:ext>
            </a:extLst>
          </p:cNvPr>
          <p:cNvSpPr>
            <a:spLocks noGrp="1"/>
          </p:cNvSpPr>
          <p:nvPr>
            <p:ph type="ctrTitle" hasCustomPrompt="1"/>
          </p:nvPr>
        </p:nvSpPr>
        <p:spPr>
          <a:xfrm>
            <a:off x="253981" y="1847124"/>
            <a:ext cx="8337506" cy="1534889"/>
          </a:xfrm>
          <a:prstGeom prst="rect">
            <a:avLst/>
          </a:prstGeom>
        </p:spPr>
        <p:txBody>
          <a:bodyPr anchor="b" anchorCtr="0">
            <a:noAutofit/>
          </a:bodyPr>
          <a:lstStyle>
            <a:lvl1pPr algn="l">
              <a:defRPr sz="4400" b="1" spc="0" baseline="0">
                <a:solidFill>
                  <a:srgbClr val="000000"/>
                </a:solidFill>
                <a:latin typeface="+mj-lt"/>
                <a:ea typeface="Inter" panose="020B0502030000000004" pitchFamily="34" charset="0"/>
              </a:defRPr>
            </a:lvl1pPr>
          </a:lstStyle>
          <a:p>
            <a:r>
              <a:rPr lang="en-US" dirty="0"/>
              <a:t>Section Header 1</a:t>
            </a:r>
          </a:p>
        </p:txBody>
      </p:sp>
      <p:sp>
        <p:nvSpPr>
          <p:cNvPr id="11" name="Subtitle 2">
            <a:extLst>
              <a:ext uri="{FF2B5EF4-FFF2-40B4-BE49-F238E27FC236}">
                <a16:creationId xmlns:a16="http://schemas.microsoft.com/office/drawing/2014/main" id="{9B1DF1A2-258D-D248-AA99-09A833187153}"/>
              </a:ext>
            </a:extLst>
          </p:cNvPr>
          <p:cNvSpPr>
            <a:spLocks noGrp="1"/>
          </p:cNvSpPr>
          <p:nvPr>
            <p:ph type="subTitle" idx="1" hasCustomPrompt="1"/>
          </p:nvPr>
        </p:nvSpPr>
        <p:spPr>
          <a:xfrm>
            <a:off x="253981" y="3522047"/>
            <a:ext cx="7596188" cy="830122"/>
          </a:xfrm>
          <a:prstGeom prst="rect">
            <a:avLst/>
          </a:prstGeom>
        </p:spPr>
        <p:txBody>
          <a:bodyPr wrap="square">
            <a:noAutofit/>
          </a:bodyPr>
          <a:lstStyle>
            <a:lvl1pPr marL="0" indent="0" algn="l">
              <a:buNone/>
              <a:defRPr sz="2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6" name="Picture 5">
            <a:extLst>
              <a:ext uri="{FF2B5EF4-FFF2-40B4-BE49-F238E27FC236}">
                <a16:creationId xmlns:a16="http://schemas.microsoft.com/office/drawing/2014/main" id="{E942CF38-DE3E-8D40-9D28-5D3F213881BA}"/>
              </a:ext>
            </a:extLst>
          </p:cNvPr>
          <p:cNvPicPr>
            <a:picLocks noChangeAspect="1"/>
          </p:cNvPicPr>
          <p:nvPr userDrawn="1"/>
        </p:nvPicPr>
        <p:blipFill>
          <a:blip r:embed="rId6"/>
          <a:stretch>
            <a:fillRect/>
          </a:stretch>
        </p:blipFill>
        <p:spPr>
          <a:xfrm>
            <a:off x="365363" y="6400800"/>
            <a:ext cx="278208" cy="199423"/>
          </a:xfrm>
          <a:prstGeom prst="rect">
            <a:avLst/>
          </a:prstGeom>
        </p:spPr>
      </p:pic>
      <p:pic>
        <p:nvPicPr>
          <p:cNvPr id="20" name="Graphic 19">
            <a:extLst>
              <a:ext uri="{FF2B5EF4-FFF2-40B4-BE49-F238E27FC236}">
                <a16:creationId xmlns:a16="http://schemas.microsoft.com/office/drawing/2014/main" id="{F01E6A08-4752-974F-AE7F-7B35B108642C}"/>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541833" y="4246279"/>
            <a:ext cx="5223441" cy="5223441"/>
          </a:xfrm>
          <a:prstGeom prst="rect">
            <a:avLst/>
          </a:prstGeom>
        </p:spPr>
      </p:pic>
      <p:pic>
        <p:nvPicPr>
          <p:cNvPr id="21" name="Graphic 20">
            <a:extLst>
              <a:ext uri="{FF2B5EF4-FFF2-40B4-BE49-F238E27FC236}">
                <a16:creationId xmlns:a16="http://schemas.microsoft.com/office/drawing/2014/main" id="{CD154BCB-B734-D844-9F45-2D37FFE5ECE3}"/>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11257371" y="-934629"/>
            <a:ext cx="1869257" cy="1869257"/>
          </a:xfrm>
          <a:prstGeom prst="rect">
            <a:avLst/>
          </a:prstGeom>
        </p:spPr>
      </p:pic>
      <p:pic>
        <p:nvPicPr>
          <p:cNvPr id="22" name="Graphic 21">
            <a:extLst>
              <a:ext uri="{FF2B5EF4-FFF2-40B4-BE49-F238E27FC236}">
                <a16:creationId xmlns:a16="http://schemas.microsoft.com/office/drawing/2014/main" id="{EE1BCD24-CBB1-0348-AE58-40C5D0FDBAA6}"/>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5883876" y="5668795"/>
            <a:ext cx="2378410" cy="2378410"/>
          </a:xfrm>
          <a:prstGeom prst="rect">
            <a:avLst/>
          </a:prstGeom>
        </p:spPr>
      </p:pic>
      <p:pic>
        <p:nvPicPr>
          <p:cNvPr id="23" name="Graphic 22">
            <a:extLst>
              <a:ext uri="{FF2B5EF4-FFF2-40B4-BE49-F238E27FC236}">
                <a16:creationId xmlns:a16="http://schemas.microsoft.com/office/drawing/2014/main" id="{AF322321-6033-104F-BBCD-E2766C84215E}"/>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9570678" y="770207"/>
            <a:ext cx="800073" cy="800073"/>
          </a:xfrm>
          <a:prstGeom prst="rect">
            <a:avLst/>
          </a:prstGeom>
        </p:spPr>
      </p:pic>
      <p:pic>
        <p:nvPicPr>
          <p:cNvPr id="24" name="Graphic 23">
            <a:extLst>
              <a:ext uri="{FF2B5EF4-FFF2-40B4-BE49-F238E27FC236}">
                <a16:creationId xmlns:a16="http://schemas.microsoft.com/office/drawing/2014/main" id="{49A4D26E-D8E0-7F4F-97DA-FDA491CFBF06}"/>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11517035" y="5832778"/>
            <a:ext cx="105524" cy="1534890"/>
          </a:xfrm>
          <a:prstGeom prst="rect">
            <a:avLst/>
          </a:prstGeom>
        </p:spPr>
      </p:pic>
      <p:pic>
        <p:nvPicPr>
          <p:cNvPr id="25" name="Graphic 24">
            <a:extLst>
              <a:ext uri="{FF2B5EF4-FFF2-40B4-BE49-F238E27FC236}">
                <a16:creationId xmlns:a16="http://schemas.microsoft.com/office/drawing/2014/main" id="{9B67B27E-EC8F-DB42-9B28-E39EE5DDB9A7}"/>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299459" y="5216925"/>
            <a:ext cx="1547244" cy="106373"/>
          </a:xfrm>
          <a:prstGeom prst="rect">
            <a:avLst/>
          </a:prstGeom>
        </p:spPr>
      </p:pic>
    </p:spTree>
    <p:extLst>
      <p:ext uri="{BB962C8B-B14F-4D97-AF65-F5344CB8AC3E}">
        <p14:creationId xmlns:p14="http://schemas.microsoft.com/office/powerpoint/2010/main" val="155495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Ref idx="1001">
        <a:schemeClr val="bg2"/>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5E325C3-E11A-F843-AFF5-F4D8C53C5E70}"/>
              </a:ext>
            </a:extLst>
          </p:cNvPr>
          <p:cNvSpPr/>
          <p:nvPr userDrawn="1"/>
        </p:nvSpPr>
        <p:spPr>
          <a:xfrm>
            <a:off x="0" y="0"/>
            <a:ext cx="12192000"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6" name="Picture 5">
            <a:extLst>
              <a:ext uri="{FF2B5EF4-FFF2-40B4-BE49-F238E27FC236}">
                <a16:creationId xmlns:a16="http://schemas.microsoft.com/office/drawing/2014/main" id="{E942CF38-DE3E-8D40-9D28-5D3F213881BA}"/>
              </a:ext>
            </a:extLst>
          </p:cNvPr>
          <p:cNvPicPr>
            <a:picLocks noChangeAspect="1"/>
          </p:cNvPicPr>
          <p:nvPr userDrawn="1"/>
        </p:nvPicPr>
        <p:blipFill>
          <a:blip r:embed="rId2"/>
          <a:stretch>
            <a:fillRect/>
          </a:stretch>
        </p:blipFill>
        <p:spPr>
          <a:xfrm>
            <a:off x="365363" y="6400800"/>
            <a:ext cx="278208" cy="199423"/>
          </a:xfrm>
          <a:prstGeom prst="rect">
            <a:avLst/>
          </a:prstGeom>
        </p:spPr>
      </p:pic>
    </p:spTree>
    <p:extLst>
      <p:ext uri="{BB962C8B-B14F-4D97-AF65-F5344CB8AC3E}">
        <p14:creationId xmlns:p14="http://schemas.microsoft.com/office/powerpoint/2010/main" val="14088004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Ref idx="1001">
        <a:schemeClr val="bg2"/>
      </p:bgRef>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0C1FA7A-8731-A64F-B7E9-8C19DCDAF7F3}"/>
              </a:ext>
            </a:extLst>
          </p:cNvPr>
          <p:cNvSpPr/>
          <p:nvPr userDrawn="1"/>
        </p:nvSpPr>
        <p:spPr>
          <a:xfrm>
            <a:off x="0" y="2082256"/>
            <a:ext cx="7846703" cy="25050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19" name="Graphic 18">
            <a:extLst>
              <a:ext uri="{FF2B5EF4-FFF2-40B4-BE49-F238E27FC236}">
                <a16:creationId xmlns:a16="http://schemas.microsoft.com/office/drawing/2014/main" id="{CBA595ED-3284-0249-9A32-3234EB9FD04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695373" y="3603875"/>
            <a:ext cx="549221" cy="549221"/>
          </a:xfrm>
          <a:prstGeom prst="rect">
            <a:avLst/>
          </a:prstGeom>
        </p:spPr>
      </p:pic>
      <p:pic>
        <p:nvPicPr>
          <p:cNvPr id="20" name="Graphic 19">
            <a:extLst>
              <a:ext uri="{FF2B5EF4-FFF2-40B4-BE49-F238E27FC236}">
                <a16:creationId xmlns:a16="http://schemas.microsoft.com/office/drawing/2014/main" id="{85348152-F24D-EB40-AEBB-840DF60A896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863195" y="3315183"/>
            <a:ext cx="2788351" cy="1126607"/>
          </a:xfrm>
          <a:prstGeom prst="rect">
            <a:avLst/>
          </a:prstGeom>
        </p:spPr>
      </p:pic>
      <p:pic>
        <p:nvPicPr>
          <p:cNvPr id="21" name="Graphic 20">
            <a:extLst>
              <a:ext uri="{FF2B5EF4-FFF2-40B4-BE49-F238E27FC236}">
                <a16:creationId xmlns:a16="http://schemas.microsoft.com/office/drawing/2014/main" id="{DD885CD5-7642-4447-925A-4E57B4C66F70}"/>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9580279" y="-2616293"/>
            <a:ext cx="5223441" cy="5223441"/>
          </a:xfrm>
          <a:prstGeom prst="rect">
            <a:avLst/>
          </a:prstGeom>
        </p:spPr>
      </p:pic>
      <p:pic>
        <p:nvPicPr>
          <p:cNvPr id="22" name="Graphic 21">
            <a:extLst>
              <a:ext uri="{FF2B5EF4-FFF2-40B4-BE49-F238E27FC236}">
                <a16:creationId xmlns:a16="http://schemas.microsoft.com/office/drawing/2014/main" id="{D74A33C4-3F2C-6344-AF03-E38DAC24EC2C}"/>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11194932" y="5923371"/>
            <a:ext cx="1869257" cy="1869257"/>
          </a:xfrm>
          <a:prstGeom prst="rect">
            <a:avLst/>
          </a:prstGeom>
        </p:spPr>
      </p:pic>
      <p:pic>
        <p:nvPicPr>
          <p:cNvPr id="23" name="Graphic 22">
            <a:extLst>
              <a:ext uri="{FF2B5EF4-FFF2-40B4-BE49-F238E27FC236}">
                <a16:creationId xmlns:a16="http://schemas.microsoft.com/office/drawing/2014/main" id="{D3428841-74C5-394F-BF42-2E24677D79FC}"/>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5883876" y="5668795"/>
            <a:ext cx="2378410" cy="2378410"/>
          </a:xfrm>
          <a:prstGeom prst="rect">
            <a:avLst/>
          </a:prstGeom>
        </p:spPr>
      </p:pic>
      <p:pic>
        <p:nvPicPr>
          <p:cNvPr id="24" name="Graphic 23">
            <a:extLst>
              <a:ext uri="{FF2B5EF4-FFF2-40B4-BE49-F238E27FC236}">
                <a16:creationId xmlns:a16="http://schemas.microsoft.com/office/drawing/2014/main" id="{863CD2D7-E76C-BE43-8826-E206EEA9AED5}"/>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9463158" y="5323298"/>
            <a:ext cx="800073" cy="800073"/>
          </a:xfrm>
          <a:prstGeom prst="rect">
            <a:avLst/>
          </a:prstGeom>
        </p:spPr>
      </p:pic>
      <p:pic>
        <p:nvPicPr>
          <p:cNvPr id="25" name="Graphic 24">
            <a:extLst>
              <a:ext uri="{FF2B5EF4-FFF2-40B4-BE49-F238E27FC236}">
                <a16:creationId xmlns:a16="http://schemas.microsoft.com/office/drawing/2014/main" id="{7DCED5BB-A61E-5245-A07E-A040EA944DBA}"/>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11490910" y="-411840"/>
            <a:ext cx="105524" cy="1534890"/>
          </a:xfrm>
          <a:prstGeom prst="rect">
            <a:avLst/>
          </a:prstGeom>
        </p:spPr>
      </p:pic>
      <p:pic>
        <p:nvPicPr>
          <p:cNvPr id="26" name="Graphic 25">
            <a:extLst>
              <a:ext uri="{FF2B5EF4-FFF2-40B4-BE49-F238E27FC236}">
                <a16:creationId xmlns:a16="http://schemas.microsoft.com/office/drawing/2014/main" id="{21FE2BE1-D647-E346-9EDE-E59D9513DBBD}"/>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6299459" y="5216925"/>
            <a:ext cx="1547244" cy="106373"/>
          </a:xfrm>
          <a:prstGeom prst="rect">
            <a:avLst/>
          </a:prstGeom>
        </p:spPr>
      </p:pic>
      <p:sp>
        <p:nvSpPr>
          <p:cNvPr id="6" name="Title 1">
            <a:extLst>
              <a:ext uri="{FF2B5EF4-FFF2-40B4-BE49-F238E27FC236}">
                <a16:creationId xmlns:a16="http://schemas.microsoft.com/office/drawing/2014/main" id="{C34D06F3-8B7C-7A42-8C03-EC8C642428D7}"/>
              </a:ext>
            </a:extLst>
          </p:cNvPr>
          <p:cNvSpPr>
            <a:spLocks noGrp="1"/>
          </p:cNvSpPr>
          <p:nvPr>
            <p:ph type="ctrTitle" hasCustomPrompt="1"/>
          </p:nvPr>
        </p:nvSpPr>
        <p:spPr>
          <a:xfrm>
            <a:off x="253981" y="1847124"/>
            <a:ext cx="8337506" cy="1534889"/>
          </a:xfrm>
          <a:prstGeom prst="rect">
            <a:avLst/>
          </a:prstGeom>
        </p:spPr>
        <p:txBody>
          <a:bodyPr anchor="b" anchorCtr="0">
            <a:noAutofit/>
          </a:bodyPr>
          <a:lstStyle>
            <a:lvl1pPr algn="l">
              <a:defRPr sz="4400" b="1" spc="0" baseline="0">
                <a:solidFill>
                  <a:srgbClr val="000000"/>
                </a:solidFill>
                <a:latin typeface="+mj-lt"/>
                <a:ea typeface="Inter" panose="020B0502030000000004" pitchFamily="34" charset="0"/>
              </a:defRPr>
            </a:lvl1pPr>
          </a:lstStyle>
          <a:p>
            <a:r>
              <a:rPr lang="en-US" dirty="0"/>
              <a:t>Section Header 2</a:t>
            </a:r>
          </a:p>
        </p:txBody>
      </p:sp>
      <p:sp>
        <p:nvSpPr>
          <p:cNvPr id="9" name="Subtitle 2">
            <a:extLst>
              <a:ext uri="{FF2B5EF4-FFF2-40B4-BE49-F238E27FC236}">
                <a16:creationId xmlns:a16="http://schemas.microsoft.com/office/drawing/2014/main" id="{435F4C80-9FF9-E143-B52B-51880FEE6A6E}"/>
              </a:ext>
            </a:extLst>
          </p:cNvPr>
          <p:cNvSpPr>
            <a:spLocks noGrp="1"/>
          </p:cNvSpPr>
          <p:nvPr>
            <p:ph type="subTitle" idx="1" hasCustomPrompt="1"/>
          </p:nvPr>
        </p:nvSpPr>
        <p:spPr>
          <a:xfrm>
            <a:off x="253981" y="3522047"/>
            <a:ext cx="7596188" cy="830122"/>
          </a:xfrm>
          <a:prstGeom prst="rect">
            <a:avLst/>
          </a:prstGeom>
        </p:spPr>
        <p:txBody>
          <a:bodyPr wrap="square">
            <a:noAutofit/>
          </a:bodyPr>
          <a:lstStyle>
            <a:lvl1pPr marL="0" indent="0" algn="l">
              <a:buNone/>
              <a:defRPr sz="2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7" name="Picture 6">
            <a:extLst>
              <a:ext uri="{FF2B5EF4-FFF2-40B4-BE49-F238E27FC236}">
                <a16:creationId xmlns:a16="http://schemas.microsoft.com/office/drawing/2014/main" id="{68AD7EBD-E632-5949-99DA-EFB68C157FAC}"/>
              </a:ext>
            </a:extLst>
          </p:cNvPr>
          <p:cNvPicPr>
            <a:picLocks noChangeAspect="1"/>
          </p:cNvPicPr>
          <p:nvPr userDrawn="1"/>
        </p:nvPicPr>
        <p:blipFill>
          <a:blip r:embed="rId18"/>
          <a:stretch>
            <a:fillRect/>
          </a:stretch>
        </p:blipFill>
        <p:spPr>
          <a:xfrm>
            <a:off x="365363" y="6400800"/>
            <a:ext cx="278208" cy="199423"/>
          </a:xfrm>
          <a:prstGeom prst="rect">
            <a:avLst/>
          </a:prstGeom>
        </p:spPr>
      </p:pic>
    </p:spTree>
    <p:extLst>
      <p:ext uri="{BB962C8B-B14F-4D97-AF65-F5344CB8AC3E}">
        <p14:creationId xmlns:p14="http://schemas.microsoft.com/office/powerpoint/2010/main" val="40953442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Ref idx="1001">
        <a:schemeClr val="bg2"/>
      </p:bgRef>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E722190-7C9A-0749-9565-D852F55F2DF7}"/>
              </a:ext>
            </a:extLst>
          </p:cNvPr>
          <p:cNvSpPr/>
          <p:nvPr userDrawn="1"/>
        </p:nvSpPr>
        <p:spPr>
          <a:xfrm>
            <a:off x="0" y="2082256"/>
            <a:ext cx="7846703" cy="25050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19" name="Graphic 18">
            <a:extLst>
              <a:ext uri="{FF2B5EF4-FFF2-40B4-BE49-F238E27FC236}">
                <a16:creationId xmlns:a16="http://schemas.microsoft.com/office/drawing/2014/main" id="{A595E689-1576-7C41-BE80-265612EFD4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911490" y="5562885"/>
            <a:ext cx="549221" cy="549221"/>
          </a:xfrm>
          <a:prstGeom prst="rect">
            <a:avLst/>
          </a:prstGeom>
        </p:spPr>
      </p:pic>
      <p:pic>
        <p:nvPicPr>
          <p:cNvPr id="20" name="Graphic 19">
            <a:extLst>
              <a:ext uri="{FF2B5EF4-FFF2-40B4-BE49-F238E27FC236}">
                <a16:creationId xmlns:a16="http://schemas.microsoft.com/office/drawing/2014/main" id="{F770799E-3075-F644-A73B-992ACEE543C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791928" y="5274193"/>
            <a:ext cx="2788351" cy="1126607"/>
          </a:xfrm>
          <a:prstGeom prst="rect">
            <a:avLst/>
          </a:prstGeom>
        </p:spPr>
      </p:pic>
      <p:pic>
        <p:nvPicPr>
          <p:cNvPr id="21" name="Graphic 20">
            <a:extLst>
              <a:ext uri="{FF2B5EF4-FFF2-40B4-BE49-F238E27FC236}">
                <a16:creationId xmlns:a16="http://schemas.microsoft.com/office/drawing/2014/main" id="{8D35173D-DF83-4740-8072-AB2F6AE984B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9580279" y="719963"/>
            <a:ext cx="5223441" cy="5223441"/>
          </a:xfrm>
          <a:prstGeom prst="rect">
            <a:avLst/>
          </a:prstGeom>
        </p:spPr>
      </p:pic>
      <p:pic>
        <p:nvPicPr>
          <p:cNvPr id="22" name="Graphic 21">
            <a:extLst>
              <a:ext uri="{FF2B5EF4-FFF2-40B4-BE49-F238E27FC236}">
                <a16:creationId xmlns:a16="http://schemas.microsoft.com/office/drawing/2014/main" id="{C88B6FA9-8CEE-054F-B84A-0571C4B6EA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101411" y="-934629"/>
            <a:ext cx="1869257" cy="1869257"/>
          </a:xfrm>
          <a:prstGeom prst="rect">
            <a:avLst/>
          </a:prstGeom>
        </p:spPr>
      </p:pic>
      <p:pic>
        <p:nvPicPr>
          <p:cNvPr id="23" name="Graphic 22">
            <a:extLst>
              <a:ext uri="{FF2B5EF4-FFF2-40B4-BE49-F238E27FC236}">
                <a16:creationId xmlns:a16="http://schemas.microsoft.com/office/drawing/2014/main" id="{BAE3BB4C-3A2D-8344-A1ED-6D42AE369A89}"/>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3507148" y="5726063"/>
            <a:ext cx="2378410" cy="2378410"/>
          </a:xfrm>
          <a:prstGeom prst="rect">
            <a:avLst/>
          </a:prstGeom>
        </p:spPr>
      </p:pic>
      <p:pic>
        <p:nvPicPr>
          <p:cNvPr id="24" name="Graphic 23">
            <a:extLst>
              <a:ext uri="{FF2B5EF4-FFF2-40B4-BE49-F238E27FC236}">
                <a16:creationId xmlns:a16="http://schemas.microsoft.com/office/drawing/2014/main" id="{C209C4A8-E243-7B49-81F7-7658931B706D}"/>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6505861" y="1006449"/>
            <a:ext cx="800073" cy="800073"/>
          </a:xfrm>
          <a:prstGeom prst="rect">
            <a:avLst/>
          </a:prstGeom>
        </p:spPr>
      </p:pic>
      <p:pic>
        <p:nvPicPr>
          <p:cNvPr id="25" name="Graphic 24">
            <a:extLst>
              <a:ext uri="{FF2B5EF4-FFF2-40B4-BE49-F238E27FC236}">
                <a16:creationId xmlns:a16="http://schemas.microsoft.com/office/drawing/2014/main" id="{DAFE0C9E-9A1C-BA41-B903-3F0B3CD55CEA}"/>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11360281" y="2564238"/>
            <a:ext cx="105524" cy="1534890"/>
          </a:xfrm>
          <a:prstGeom prst="rect">
            <a:avLst/>
          </a:prstGeom>
        </p:spPr>
      </p:pic>
      <p:pic>
        <p:nvPicPr>
          <p:cNvPr id="26" name="Graphic 25">
            <a:extLst>
              <a:ext uri="{FF2B5EF4-FFF2-40B4-BE49-F238E27FC236}">
                <a16:creationId xmlns:a16="http://schemas.microsoft.com/office/drawing/2014/main" id="{1389E624-B5DF-2E4F-8B14-E28A8F5C96E2}"/>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3922731" y="5274193"/>
            <a:ext cx="1547244" cy="106373"/>
          </a:xfrm>
          <a:prstGeom prst="rect">
            <a:avLst/>
          </a:prstGeom>
        </p:spPr>
      </p:pic>
      <p:sp>
        <p:nvSpPr>
          <p:cNvPr id="5" name="Title 1">
            <a:extLst>
              <a:ext uri="{FF2B5EF4-FFF2-40B4-BE49-F238E27FC236}">
                <a16:creationId xmlns:a16="http://schemas.microsoft.com/office/drawing/2014/main" id="{546449A0-F2BF-FD42-8550-0C46C85859CF}"/>
              </a:ext>
            </a:extLst>
          </p:cNvPr>
          <p:cNvSpPr>
            <a:spLocks noGrp="1"/>
          </p:cNvSpPr>
          <p:nvPr>
            <p:ph type="ctrTitle" hasCustomPrompt="1"/>
          </p:nvPr>
        </p:nvSpPr>
        <p:spPr>
          <a:xfrm>
            <a:off x="253985" y="1835255"/>
            <a:ext cx="8337506" cy="1534889"/>
          </a:xfrm>
          <a:prstGeom prst="rect">
            <a:avLst/>
          </a:prstGeom>
        </p:spPr>
        <p:txBody>
          <a:bodyPr anchor="b" anchorCtr="0">
            <a:noAutofit/>
          </a:bodyPr>
          <a:lstStyle>
            <a:lvl1pPr algn="l">
              <a:defRPr sz="4400" b="1" kern="1000" spc="0" baseline="0">
                <a:solidFill>
                  <a:srgbClr val="000000"/>
                </a:solidFill>
                <a:latin typeface="+mj-lt"/>
                <a:ea typeface="Inter" panose="020B0502030000000004" pitchFamily="34" charset="0"/>
              </a:defRPr>
            </a:lvl1pPr>
          </a:lstStyle>
          <a:p>
            <a:r>
              <a:rPr lang="en-US" dirty="0"/>
              <a:t>Section Header 3</a:t>
            </a:r>
          </a:p>
        </p:txBody>
      </p:sp>
      <p:sp>
        <p:nvSpPr>
          <p:cNvPr id="6" name="Subtitle 2">
            <a:extLst>
              <a:ext uri="{FF2B5EF4-FFF2-40B4-BE49-F238E27FC236}">
                <a16:creationId xmlns:a16="http://schemas.microsoft.com/office/drawing/2014/main" id="{9DA78A3D-81C9-8B4E-B2DF-2ACDDB7602FF}"/>
              </a:ext>
            </a:extLst>
          </p:cNvPr>
          <p:cNvSpPr>
            <a:spLocks noGrp="1"/>
          </p:cNvSpPr>
          <p:nvPr>
            <p:ph type="subTitle" idx="1" hasCustomPrompt="1"/>
          </p:nvPr>
        </p:nvSpPr>
        <p:spPr>
          <a:xfrm>
            <a:off x="253985" y="3510178"/>
            <a:ext cx="7596188" cy="830122"/>
          </a:xfrm>
          <a:prstGeom prst="rect">
            <a:avLst/>
          </a:prstGeom>
        </p:spPr>
        <p:txBody>
          <a:bodyPr wrap="square">
            <a:noAutofit/>
          </a:bodyPr>
          <a:lstStyle>
            <a:lvl1pPr marL="0" indent="0" algn="l">
              <a:buNone/>
              <a:defRPr sz="2000" kern="1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8" name="Picture 7">
            <a:extLst>
              <a:ext uri="{FF2B5EF4-FFF2-40B4-BE49-F238E27FC236}">
                <a16:creationId xmlns:a16="http://schemas.microsoft.com/office/drawing/2014/main" id="{84B1AE43-D0B7-474B-93DC-5F8932F4C2F7}"/>
              </a:ext>
            </a:extLst>
          </p:cNvPr>
          <p:cNvPicPr>
            <a:picLocks noChangeAspect="1"/>
          </p:cNvPicPr>
          <p:nvPr userDrawn="1"/>
        </p:nvPicPr>
        <p:blipFill>
          <a:blip r:embed="rId18"/>
          <a:stretch>
            <a:fillRect/>
          </a:stretch>
        </p:blipFill>
        <p:spPr>
          <a:xfrm>
            <a:off x="365363" y="6400800"/>
            <a:ext cx="278208" cy="199423"/>
          </a:xfrm>
          <a:prstGeom prst="rect">
            <a:avLst/>
          </a:prstGeom>
        </p:spPr>
      </p:pic>
    </p:spTree>
    <p:extLst>
      <p:ext uri="{BB962C8B-B14F-4D97-AF65-F5344CB8AC3E}">
        <p14:creationId xmlns:p14="http://schemas.microsoft.com/office/powerpoint/2010/main" val="94191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7_Title Only_subtitl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E67C004-B424-AE42-A574-D6412A04A60B}"/>
              </a:ext>
            </a:extLst>
          </p:cNvPr>
          <p:cNvSpPr>
            <a:spLocks noGrp="1"/>
          </p:cNvSpPr>
          <p:nvPr>
            <p:ph type="title" hasCustomPrompt="1"/>
          </p:nvPr>
        </p:nvSpPr>
        <p:spPr>
          <a:xfrm>
            <a:off x="1189227" y="176071"/>
            <a:ext cx="10837164" cy="726454"/>
          </a:xfrm>
          <a:prstGeom prst="rect">
            <a:avLst/>
          </a:prstGeom>
        </p:spPr>
        <p:txBody>
          <a:bodyPr anchor="ctr" anchorCtr="0">
            <a:noAutofit/>
          </a:bodyPr>
          <a:lstStyle>
            <a:lvl1pPr>
              <a:defRPr sz="3400" b="1" kern="0" spc="-50" baseline="0">
                <a:solidFill>
                  <a:srgbClr val="000000"/>
                </a:solidFill>
                <a:latin typeface="+mj-lt"/>
                <a:ea typeface="Inter" panose="020B0502030000000004" pitchFamily="34" charset="0"/>
              </a:defRPr>
            </a:lvl1pPr>
          </a:lstStyle>
          <a:p>
            <a:r>
              <a:rPr lang="en-US" dirty="0"/>
              <a:t>Slide Title</a:t>
            </a:r>
          </a:p>
        </p:txBody>
      </p:sp>
      <p:sp>
        <p:nvSpPr>
          <p:cNvPr id="3" name="Rectangle 2">
            <a:extLst>
              <a:ext uri="{FF2B5EF4-FFF2-40B4-BE49-F238E27FC236}">
                <a16:creationId xmlns:a16="http://schemas.microsoft.com/office/drawing/2014/main" id="{71AEAB78-0D4D-3041-8D8B-8C14DADDF900}"/>
              </a:ext>
            </a:extLst>
          </p:cNvPr>
          <p:cNvSpPr/>
          <p:nvPr userDrawn="1"/>
        </p:nvSpPr>
        <p:spPr>
          <a:xfrm>
            <a:off x="0" y="0"/>
            <a:ext cx="1078992" cy="1078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Tree>
    <p:extLst>
      <p:ext uri="{BB962C8B-B14F-4D97-AF65-F5344CB8AC3E}">
        <p14:creationId xmlns:p14="http://schemas.microsoft.com/office/powerpoint/2010/main" val="1300277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guide id="3" pos="7229">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1_Title Only_sub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FFDB65C-CF33-F649-B50E-DF3D7EB19382}"/>
              </a:ext>
            </a:extLst>
          </p:cNvPr>
          <p:cNvSpPr>
            <a:spLocks noGrp="1"/>
          </p:cNvSpPr>
          <p:nvPr>
            <p:ph type="title" hasCustomPrompt="1"/>
          </p:nvPr>
        </p:nvSpPr>
        <p:spPr>
          <a:xfrm>
            <a:off x="1189227" y="176071"/>
            <a:ext cx="10837164" cy="726454"/>
          </a:xfrm>
          <a:prstGeom prst="rect">
            <a:avLst/>
          </a:prstGeom>
        </p:spPr>
        <p:txBody>
          <a:bodyPr anchor="ctr" anchorCtr="0">
            <a:noAutofit/>
          </a:bodyPr>
          <a:lstStyle>
            <a:lvl1pPr>
              <a:defRPr sz="3400" b="1" kern="0" spc="-50" baseline="0">
                <a:solidFill>
                  <a:srgbClr val="000000"/>
                </a:solidFill>
                <a:latin typeface="+mj-lt"/>
                <a:ea typeface="Inter" panose="020B0502030000000004" pitchFamily="34" charset="0"/>
              </a:defRPr>
            </a:lvl1pPr>
          </a:lstStyle>
          <a:p>
            <a:r>
              <a:rPr lang="en-US" dirty="0"/>
              <a:t>Slide Title</a:t>
            </a:r>
          </a:p>
        </p:txBody>
      </p:sp>
      <p:sp>
        <p:nvSpPr>
          <p:cNvPr id="7" name="Text Placeholder 3">
            <a:extLst>
              <a:ext uri="{FF2B5EF4-FFF2-40B4-BE49-F238E27FC236}">
                <a16:creationId xmlns:a16="http://schemas.microsoft.com/office/drawing/2014/main" id="{6D673B9F-C6F6-A34D-9FF9-9AD749CCCDAD}"/>
              </a:ext>
            </a:extLst>
          </p:cNvPr>
          <p:cNvSpPr>
            <a:spLocks noGrp="1"/>
          </p:cNvSpPr>
          <p:nvPr>
            <p:ph type="body" sz="quarter" idx="15"/>
          </p:nvPr>
        </p:nvSpPr>
        <p:spPr>
          <a:xfrm>
            <a:off x="1186766" y="804705"/>
            <a:ext cx="10841038" cy="413335"/>
          </a:xfrm>
          <a:prstGeom prst="rect">
            <a:avLst/>
          </a:prstGeom>
        </p:spPr>
        <p:txBody>
          <a:bodyPr anchor="t"/>
          <a:lstStyle>
            <a:lvl1pPr marL="0" indent="0">
              <a:buNone/>
              <a:defRPr sz="2000" kern="0" spc="-30" baseline="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
        <p:nvSpPr>
          <p:cNvPr id="8" name="Rectangle 7">
            <a:extLst>
              <a:ext uri="{FF2B5EF4-FFF2-40B4-BE49-F238E27FC236}">
                <a16:creationId xmlns:a16="http://schemas.microsoft.com/office/drawing/2014/main" id="{8B88E2D7-58BD-624A-BADB-132EF42B3348}"/>
              </a:ext>
            </a:extLst>
          </p:cNvPr>
          <p:cNvSpPr/>
          <p:nvPr userDrawn="1"/>
        </p:nvSpPr>
        <p:spPr>
          <a:xfrm>
            <a:off x="0" y="0"/>
            <a:ext cx="1078992" cy="1078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Tree>
    <p:extLst>
      <p:ext uri="{BB962C8B-B14F-4D97-AF65-F5344CB8AC3E}">
        <p14:creationId xmlns:p14="http://schemas.microsoft.com/office/powerpoint/2010/main" val="3509667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guide id="3" pos="7229">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75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456" userDrawn="1">
          <p15:clr>
            <a:srgbClr val="FBAE40"/>
          </p15:clr>
        </p15:guide>
        <p15:guide id="3" pos="1145"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41A49FF-2DDB-5F4D-AA49-8F3570081F9C}"/>
              </a:ext>
            </a:extLst>
          </p:cNvPr>
          <p:cNvSpPr/>
          <p:nvPr userDrawn="1"/>
        </p:nvSpPr>
        <p:spPr>
          <a:xfrm>
            <a:off x="0" y="0"/>
            <a:ext cx="12192000"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
        <p:nvSpPr>
          <p:cNvPr id="7" name="Rectangle 26">
            <a:extLst>
              <a:ext uri="{FF2B5EF4-FFF2-40B4-BE49-F238E27FC236}">
                <a16:creationId xmlns:a16="http://schemas.microsoft.com/office/drawing/2014/main" id="{B5346728-1A43-46F3-94F0-8646875C0BA6}"/>
              </a:ext>
            </a:extLst>
          </p:cNvPr>
          <p:cNvSpPr>
            <a:spLocks noChangeArrowheads="1"/>
          </p:cNvSpPr>
          <p:nvPr userDrawn="1"/>
        </p:nvSpPr>
        <p:spPr bwMode="black">
          <a:xfrm>
            <a:off x="11570075" y="6388862"/>
            <a:ext cx="372187" cy="276985"/>
          </a:xfrm>
          <a:prstGeom prst="rect">
            <a:avLst/>
          </a:prstGeom>
        </p:spPr>
        <p:txBody>
          <a:bodyPr/>
          <a:lstStyle/>
          <a:p>
            <a:pPr lvl="0" algn="r"/>
            <a:fld id="{5266C0E3-FCB2-4D10-9980-6DFC0D8FABCB}" type="slidenum">
              <a:rPr lang="en-US" sz="1100">
                <a:solidFill>
                  <a:srgbClr val="FF0000"/>
                </a:solidFill>
              </a:rPr>
              <a:pPr lvl="0" algn="r"/>
              <a:t>‹#›</a:t>
            </a:fld>
            <a:endParaRPr lang="en-US" sz="1100" dirty="0">
              <a:solidFill>
                <a:srgbClr val="FF0000"/>
              </a:solidFill>
            </a:endParaRPr>
          </a:p>
        </p:txBody>
      </p:sp>
      <p:pic>
        <p:nvPicPr>
          <p:cNvPr id="5" name="Picture 4">
            <a:extLst>
              <a:ext uri="{FF2B5EF4-FFF2-40B4-BE49-F238E27FC236}">
                <a16:creationId xmlns:a16="http://schemas.microsoft.com/office/drawing/2014/main" id="{B6E073C5-BADD-D444-8CA8-8E20906A9C2D}"/>
              </a:ext>
            </a:extLst>
          </p:cNvPr>
          <p:cNvPicPr>
            <a:picLocks noChangeAspect="1"/>
          </p:cNvPicPr>
          <p:nvPr userDrawn="1"/>
        </p:nvPicPr>
        <p:blipFill>
          <a:blip r:embed="rId27"/>
          <a:stretch>
            <a:fillRect/>
          </a:stretch>
        </p:blipFill>
        <p:spPr>
          <a:xfrm>
            <a:off x="365363" y="6400800"/>
            <a:ext cx="278208" cy="199423"/>
          </a:xfrm>
          <a:prstGeom prst="rect">
            <a:avLst/>
          </a:prstGeom>
        </p:spPr>
      </p:pic>
      <p:sp>
        <p:nvSpPr>
          <p:cNvPr id="9" name="TextBox 8">
            <a:extLst>
              <a:ext uri="{FF2B5EF4-FFF2-40B4-BE49-F238E27FC236}">
                <a16:creationId xmlns:a16="http://schemas.microsoft.com/office/drawing/2014/main" id="{382FAB0E-0D04-4245-92D3-1C9E21FDA85E}"/>
              </a:ext>
            </a:extLst>
          </p:cNvPr>
          <p:cNvSpPr txBox="1"/>
          <p:nvPr userDrawn="1"/>
        </p:nvSpPr>
        <p:spPr>
          <a:xfrm>
            <a:off x="5059901" y="6418863"/>
            <a:ext cx="1988045" cy="216982"/>
          </a:xfrm>
          <a:prstGeom prst="rect">
            <a:avLst/>
          </a:prstGeom>
          <a:noFill/>
        </p:spPr>
        <p:txBody>
          <a:bodyPr wrap="none" rtlCol="0">
            <a:spAutoFit/>
          </a:bodyPr>
          <a:lstStyle/>
          <a:p>
            <a:pPr algn="l" defTabSz="457189">
              <a:lnSpc>
                <a:spcPct val="90000"/>
              </a:lnSpc>
              <a:spcBef>
                <a:spcPts val="300"/>
              </a:spcBef>
            </a:pPr>
            <a:r>
              <a:rPr lang="en-US" sz="900" dirty="0">
                <a:solidFill>
                  <a:srgbClr val="000000"/>
                </a:solidFill>
                <a:latin typeface="+mj-lt"/>
                <a:ea typeface="Inter" panose="020B0502030000000004" pitchFamily="34" charset="0"/>
                <a:cs typeface="Arial" panose="020B0604020202020204" pitchFamily="34" charset="0"/>
              </a:rPr>
              <a:t>© Fortinet Inc. All Rights Reserved.</a:t>
            </a:r>
          </a:p>
        </p:txBody>
      </p:sp>
    </p:spTree>
    <p:extLst>
      <p:ext uri="{BB962C8B-B14F-4D97-AF65-F5344CB8AC3E}">
        <p14:creationId xmlns:p14="http://schemas.microsoft.com/office/powerpoint/2010/main" val="3227409675"/>
      </p:ext>
    </p:extLst>
  </p:cSld>
  <p:clrMap bg1="lt1" tx1="dk1" bg2="lt2" tx2="dk2" accent1="accent1" accent2="accent2" accent3="accent3" accent4="accent4" accent5="accent5" accent6="accent6" hlink="hlink" folHlink="folHlink"/>
  <p:sldLayoutIdLst>
    <p:sldLayoutId id="2147483756" r:id="rId1"/>
    <p:sldLayoutId id="2147483763" r:id="rId2"/>
    <p:sldLayoutId id="2147483719" r:id="rId3"/>
    <p:sldLayoutId id="2147483765" r:id="rId4"/>
    <p:sldLayoutId id="2147483720" r:id="rId5"/>
    <p:sldLayoutId id="2147483721" r:id="rId6"/>
    <p:sldLayoutId id="2147483761" r:id="rId7"/>
    <p:sldLayoutId id="2147483762" r:id="rId8"/>
    <p:sldLayoutId id="2147483661" r:id="rId9"/>
    <p:sldLayoutId id="2147483732" r:id="rId10"/>
    <p:sldLayoutId id="2147483726" r:id="rId11"/>
    <p:sldLayoutId id="2147483730" r:id="rId12"/>
    <p:sldLayoutId id="2147483658" r:id="rId13"/>
    <p:sldLayoutId id="2147483727" r:id="rId14"/>
    <p:sldLayoutId id="2147483659" r:id="rId15"/>
    <p:sldLayoutId id="2147483708" r:id="rId16"/>
    <p:sldLayoutId id="2147483660" r:id="rId17"/>
    <p:sldLayoutId id="2147483705" r:id="rId18"/>
    <p:sldLayoutId id="2147483707" r:id="rId19"/>
    <p:sldLayoutId id="2147483710" r:id="rId20"/>
    <p:sldLayoutId id="2147483711" r:id="rId21"/>
    <p:sldLayoutId id="2147483714" r:id="rId22"/>
    <p:sldLayoutId id="2147483716" r:id="rId23"/>
    <p:sldLayoutId id="2147483718" r:id="rId24"/>
    <p:sldLayoutId id="2147483760"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5ACBF0"/>
          </p15:clr>
        </p15:guide>
        <p15:guide id="2" orient="horz" pos="2160" userDrawn="1">
          <p15:clr>
            <a:srgbClr val="5ACBF0"/>
          </p15:clr>
        </p15:guide>
        <p15:guide id="3" pos="216" userDrawn="1">
          <p15:clr>
            <a:srgbClr val="5ACBF0"/>
          </p15:clr>
        </p15:guide>
        <p15:guide id="4" pos="7464" userDrawn="1">
          <p15:clr>
            <a:srgbClr val="5ACBF0"/>
          </p15:clr>
        </p15:guide>
        <p15:guide id="6" orient="horz" pos="1864" userDrawn="1">
          <p15:clr>
            <a:srgbClr val="5ACBF0"/>
          </p15:clr>
        </p15:guide>
        <p15:guide id="7" orient="horz" pos="2886" userDrawn="1">
          <p15:clr>
            <a:srgbClr val="5ACBF0"/>
          </p15:clr>
        </p15:guide>
        <p15:guide id="8" orient="horz" pos="3893" userDrawn="1">
          <p15:clr>
            <a:srgbClr val="5ACBF0"/>
          </p15:clr>
        </p15:guide>
        <p15:guide id="9" pos="1498" userDrawn="1">
          <p15:clr>
            <a:srgbClr val="5ACBF0"/>
          </p15:clr>
        </p15:guide>
        <p15:guide id="10" pos="1600" userDrawn="1">
          <p15:clr>
            <a:srgbClr val="5ACBF0"/>
          </p15:clr>
        </p15:guide>
        <p15:guide id="11" pos="2644" userDrawn="1">
          <p15:clr>
            <a:srgbClr val="5ACBF0"/>
          </p15:clr>
        </p15:guide>
        <p15:guide id="12" pos="2747" userDrawn="1">
          <p15:clr>
            <a:srgbClr val="5ACBF0"/>
          </p15:clr>
        </p15:guide>
        <p15:guide id="13" pos="3792" userDrawn="1">
          <p15:clr>
            <a:srgbClr val="5ACBF0"/>
          </p15:clr>
        </p15:guide>
        <p15:guide id="14" pos="3888" userDrawn="1">
          <p15:clr>
            <a:srgbClr val="5ACBF0"/>
          </p15:clr>
        </p15:guide>
        <p15:guide id="15" pos="4934" userDrawn="1">
          <p15:clr>
            <a:srgbClr val="5ACBF0"/>
          </p15:clr>
        </p15:guide>
        <p15:guide id="16" pos="5034" userDrawn="1">
          <p15:clr>
            <a:srgbClr val="5ACBF0"/>
          </p15:clr>
        </p15:guide>
        <p15:guide id="17" pos="6081" userDrawn="1">
          <p15:clr>
            <a:srgbClr val="5ACBF0"/>
          </p15:clr>
        </p15:guide>
        <p15:guide id="18" pos="6183" userDrawn="1">
          <p15:clr>
            <a:srgbClr val="5ACBF0"/>
          </p15:clr>
        </p15:guide>
        <p15:guide id="19" orient="horz" pos="890" userDrawn="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41.sv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sv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hyperlink" Target="http://34.224.16.176:8083/" TargetMode="Externa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go.dev/dl/go1.22.5.linux-amd64.tar.gz"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7.xml"/><Relationship Id="rId4" Type="http://schemas.openxmlformats.org/officeDocument/2006/relationships/image" Target="../media/image52.png"/></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55.png"/><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30.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7.xml"/><Relationship Id="rId4" Type="http://schemas.openxmlformats.org/officeDocument/2006/relationships/image" Target="../media/image7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8.tiff"/><Relationship Id="rId7" Type="http://schemas.openxmlformats.org/officeDocument/2006/relationships/image" Target="../media/image32.tiff"/><Relationship Id="rId2" Type="http://schemas.openxmlformats.org/officeDocument/2006/relationships/image" Target="../media/image27.tiff"/><Relationship Id="rId1" Type="http://schemas.openxmlformats.org/officeDocument/2006/relationships/slideLayout" Target="../slideLayouts/slideLayout7.xml"/><Relationship Id="rId6" Type="http://schemas.openxmlformats.org/officeDocument/2006/relationships/image" Target="../media/image31.tiff"/><Relationship Id="rId5" Type="http://schemas.openxmlformats.org/officeDocument/2006/relationships/image" Target="../media/image30.tiff"/><Relationship Id="rId4" Type="http://schemas.openxmlformats.org/officeDocument/2006/relationships/image" Target="../media/image29.tiff"/></Relationships>
</file>

<file path=ppt/slides/_rels/slide4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7.xml"/><Relationship Id="rId4" Type="http://schemas.openxmlformats.org/officeDocument/2006/relationships/image" Target="../media/image76.png"/></Relationships>
</file>

<file path=ppt/slides/_rels/slide4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4.png"/></Relationships>
</file>

<file path=ppt/slides/_rels/slide47.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6.png"/></Relationships>
</file>

<file path=ppt/slides/_rels/slide48.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8.png"/></Relationships>
</file>

<file path=ppt/slides/_rels/slide4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hyperlink" Target="https://cryptopotato.com/ethereum-maintains-dominance-despite-rising-competition-from-solana-coinbase-says/"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docs.spydra.app/developers/api-reference" TargetMode="External"/><Relationship Id="rId3" Type="http://schemas.openxmlformats.org/officeDocument/2006/relationships/hyperlink" Target="https://docs.alchemy.com/reference/ethereum-api-quickstart" TargetMode="External"/><Relationship Id="rId7" Type="http://schemas.openxmlformats.org/officeDocument/2006/relationships/hyperlink" Target="https://docs.aws.amazon.com/managed-blockchain/latest/ethereum-dev/supported-json-rpc.html" TargetMode="External"/><Relationship Id="rId2" Type="http://schemas.openxmlformats.org/officeDocument/2006/relationships/hyperlink" Target="https://docs.infura.io/networks/ethereum/json-rpc-methods" TargetMode="External"/><Relationship Id="rId1" Type="http://schemas.openxmlformats.org/officeDocument/2006/relationships/slideLayout" Target="../slideLayouts/slideLayout7.xml"/><Relationship Id="rId6" Type="http://schemas.openxmlformats.org/officeDocument/2006/relationships/hyperlink" Target="https://cloud.google.com/blockchain-node-engine/docs/using-nodes-solana" TargetMode="External"/><Relationship Id="rId5" Type="http://schemas.openxmlformats.org/officeDocument/2006/relationships/hyperlink" Target="https://developers.cloudflare.com/web3/ethereum-gateway/reference/supported-api-methods/" TargetMode="External"/><Relationship Id="rId10" Type="http://schemas.openxmlformats.org/officeDocument/2006/relationships/hyperlink" Target="https://www.gartner.com/reviews/market/blockchain-platforms" TargetMode="External"/><Relationship Id="rId4" Type="http://schemas.openxmlformats.org/officeDocument/2006/relationships/hyperlink" Target="https://www.quicknode.com/docs/ethereum" TargetMode="External"/><Relationship Id="rId9" Type="http://schemas.openxmlformats.org/officeDocument/2006/relationships/image" Target="../media/image35.png"/></Relationships>
</file>

<file path=ppt/slides/_rels/slide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C10B4-39B3-274E-9BA1-3B3B92A8FC7A}"/>
              </a:ext>
            </a:extLst>
          </p:cNvPr>
          <p:cNvSpPr>
            <a:spLocks noGrp="1"/>
          </p:cNvSpPr>
          <p:nvPr>
            <p:ph type="ctrTitle"/>
          </p:nvPr>
        </p:nvSpPr>
        <p:spPr>
          <a:xfrm>
            <a:off x="1945645" y="2787647"/>
            <a:ext cx="8337506" cy="1534889"/>
          </a:xfrm>
        </p:spPr>
        <p:txBody>
          <a:bodyPr/>
          <a:lstStyle/>
          <a:p>
            <a:r>
              <a:rPr lang="en-US" altLang="zh-CN" dirty="0"/>
              <a:t>Web3.0 API Security</a:t>
            </a:r>
            <a:endParaRPr lang="en-US" dirty="0"/>
          </a:p>
        </p:txBody>
      </p:sp>
      <p:sp>
        <p:nvSpPr>
          <p:cNvPr id="4" name="Subtitle 3">
            <a:extLst>
              <a:ext uri="{FF2B5EF4-FFF2-40B4-BE49-F238E27FC236}">
                <a16:creationId xmlns:a16="http://schemas.microsoft.com/office/drawing/2014/main" id="{C93F187E-D736-E04E-8E39-30FF745C1A46}"/>
              </a:ext>
            </a:extLst>
          </p:cNvPr>
          <p:cNvSpPr>
            <a:spLocks noGrp="1"/>
          </p:cNvSpPr>
          <p:nvPr>
            <p:ph type="subTitle" idx="1"/>
          </p:nvPr>
        </p:nvSpPr>
        <p:spPr>
          <a:xfrm>
            <a:off x="1945645" y="4514994"/>
            <a:ext cx="7596188" cy="830122"/>
          </a:xfrm>
        </p:spPr>
        <p:txBody>
          <a:bodyPr/>
          <a:lstStyle/>
          <a:p>
            <a:r>
              <a:rPr lang="en-US" altLang="zh-CN" dirty="0"/>
              <a:t>Liu Gang	</a:t>
            </a:r>
          </a:p>
          <a:p>
            <a:r>
              <a:rPr lang="en-US" dirty="0"/>
              <a:t>2024-08-02</a:t>
            </a:r>
          </a:p>
        </p:txBody>
      </p:sp>
    </p:spTree>
    <p:extLst>
      <p:ext uri="{BB962C8B-B14F-4D97-AF65-F5344CB8AC3E}">
        <p14:creationId xmlns:p14="http://schemas.microsoft.com/office/powerpoint/2010/main" val="4187182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6863-20F4-975C-6AF9-F182F657C8E5}"/>
              </a:ext>
            </a:extLst>
          </p:cNvPr>
          <p:cNvSpPr>
            <a:spLocks noGrp="1"/>
          </p:cNvSpPr>
          <p:nvPr>
            <p:ph type="title"/>
          </p:nvPr>
        </p:nvSpPr>
        <p:spPr>
          <a:xfrm>
            <a:off x="255747" y="59642"/>
            <a:ext cx="11836400" cy="1325563"/>
          </a:xfrm>
        </p:spPr>
        <p:txBody>
          <a:bodyPr>
            <a:normAutofit/>
          </a:bodyPr>
          <a:lstStyle/>
          <a:p>
            <a:r>
              <a:rPr lang="en-US" sz="4400" dirty="0">
                <a:solidFill>
                  <a:schemeClr val="tx1"/>
                </a:solidFill>
                <a:latin typeface="Söhne"/>
                <a:ea typeface="+mj-ea"/>
              </a:rPr>
              <a:t>Main </a:t>
            </a:r>
            <a:r>
              <a:rPr lang="en-US" sz="4400" dirty="0" err="1">
                <a:solidFill>
                  <a:schemeClr val="tx1"/>
                </a:solidFill>
                <a:latin typeface="Söhne"/>
                <a:ea typeface="+mj-ea"/>
              </a:rPr>
              <a:t>BlockChain</a:t>
            </a:r>
            <a:r>
              <a:rPr lang="en-US" sz="4400" dirty="0">
                <a:solidFill>
                  <a:schemeClr val="tx1"/>
                </a:solidFill>
                <a:latin typeface="Söhne"/>
                <a:ea typeface="+mj-ea"/>
              </a:rPr>
              <a:t> attack surface is </a:t>
            </a:r>
            <a:r>
              <a:rPr lang="en-US" sz="4400" dirty="0" err="1">
                <a:solidFill>
                  <a:schemeClr val="tx1"/>
                </a:solidFill>
                <a:latin typeface="Söhne"/>
                <a:ea typeface="+mj-ea"/>
              </a:rPr>
              <a:t>smartcontract</a:t>
            </a:r>
            <a:r>
              <a:rPr lang="en-US" sz="4400" dirty="0">
                <a:solidFill>
                  <a:schemeClr val="tx1"/>
                </a:solidFill>
                <a:latin typeface="Söhne"/>
                <a:ea typeface="+mj-ea"/>
              </a:rPr>
              <a:t> </a:t>
            </a:r>
          </a:p>
        </p:txBody>
      </p:sp>
      <p:sp>
        <p:nvSpPr>
          <p:cNvPr id="3" name="Content Placeholder 2">
            <a:extLst>
              <a:ext uri="{FF2B5EF4-FFF2-40B4-BE49-F238E27FC236}">
                <a16:creationId xmlns:a16="http://schemas.microsoft.com/office/drawing/2014/main" id="{9F7FD6A9-2D9C-FFFB-A3E1-569885510CAE}"/>
              </a:ext>
            </a:extLst>
          </p:cNvPr>
          <p:cNvSpPr>
            <a:spLocks noGrp="1"/>
          </p:cNvSpPr>
          <p:nvPr>
            <p:ph idx="1"/>
          </p:nvPr>
        </p:nvSpPr>
        <p:spPr>
          <a:xfrm>
            <a:off x="3670300" y="1202424"/>
            <a:ext cx="3666946" cy="1968254"/>
          </a:xfrm>
          <a:solidFill>
            <a:srgbClr val="00B0F0">
              <a:alpha val="30000"/>
            </a:srgbClr>
          </a:solidFill>
        </p:spPr>
        <p:txBody>
          <a:bodyPr>
            <a:normAutofit fontScale="92500" lnSpcReduction="10000"/>
          </a:bodyPr>
          <a:lstStyle/>
          <a:p>
            <a:r>
              <a:rPr lang="en-US" sz="2400" dirty="0"/>
              <a:t>Scan the </a:t>
            </a:r>
            <a:r>
              <a:rPr lang="en-US" sz="2400" dirty="0" err="1"/>
              <a:t>smartcontract</a:t>
            </a:r>
            <a:r>
              <a:rPr lang="en-US" sz="2400" dirty="0"/>
              <a:t> Code before deploy it</a:t>
            </a:r>
          </a:p>
          <a:p>
            <a:pPr lvl="1"/>
            <a:r>
              <a:rPr lang="en-US" sz="1800" dirty="0"/>
              <a:t>Solidity</a:t>
            </a:r>
          </a:p>
          <a:p>
            <a:pPr lvl="1"/>
            <a:r>
              <a:rPr lang="en-US" sz="1800" dirty="0"/>
              <a:t>Golang</a:t>
            </a:r>
          </a:p>
          <a:p>
            <a:pPr lvl="1"/>
            <a:r>
              <a:rPr lang="en-US" sz="1800" dirty="0"/>
              <a:t>Java</a:t>
            </a:r>
          </a:p>
          <a:p>
            <a:pPr lvl="1"/>
            <a:r>
              <a:rPr lang="en-US" sz="1800" dirty="0" err="1"/>
              <a:t>Javascript</a:t>
            </a:r>
            <a:r>
              <a:rPr lang="en-US" sz="1800" dirty="0"/>
              <a:t> etc.,</a:t>
            </a:r>
          </a:p>
          <a:p>
            <a:endParaRPr lang="en-US" sz="1800" dirty="0"/>
          </a:p>
        </p:txBody>
      </p:sp>
      <p:sp>
        <p:nvSpPr>
          <p:cNvPr id="4" name="TextBox 3">
            <a:extLst>
              <a:ext uri="{FF2B5EF4-FFF2-40B4-BE49-F238E27FC236}">
                <a16:creationId xmlns:a16="http://schemas.microsoft.com/office/drawing/2014/main" id="{D13D7381-F0C8-E910-19FB-0062D924B0D2}"/>
              </a:ext>
            </a:extLst>
          </p:cNvPr>
          <p:cNvSpPr txBox="1"/>
          <p:nvPr/>
        </p:nvSpPr>
        <p:spPr>
          <a:xfrm>
            <a:off x="7538864" y="3170678"/>
            <a:ext cx="4553283" cy="3416320"/>
          </a:xfrm>
          <a:prstGeom prst="rect">
            <a:avLst/>
          </a:prstGeom>
          <a:solidFill>
            <a:srgbClr val="92D050"/>
          </a:solidFill>
        </p:spPr>
        <p:txBody>
          <a:bodyPr wrap="square" rtlCol="0">
            <a:spAutoFit/>
          </a:bodyPr>
          <a:lstStyle/>
          <a:p>
            <a:r>
              <a:rPr lang="en-US" dirty="0" err="1"/>
              <a:t>FortiWeb</a:t>
            </a:r>
            <a:r>
              <a:rPr lang="en-US" dirty="0"/>
              <a:t> feature:</a:t>
            </a:r>
          </a:p>
          <a:p>
            <a:r>
              <a:rPr lang="en-US" dirty="0"/>
              <a:t>Machine Learning based API protection</a:t>
            </a:r>
          </a:p>
          <a:p>
            <a:r>
              <a:rPr lang="en-US" dirty="0"/>
              <a:t>GRPC security rule</a:t>
            </a:r>
          </a:p>
          <a:p>
            <a:r>
              <a:rPr lang="en-US" dirty="0"/>
              <a:t>WebSocket security rule</a:t>
            </a:r>
          </a:p>
          <a:p>
            <a:r>
              <a:rPr lang="en-US" dirty="0" err="1"/>
              <a:t>Graphql</a:t>
            </a:r>
            <a:r>
              <a:rPr lang="en-US" dirty="0"/>
              <a:t> security rule etc., </a:t>
            </a:r>
          </a:p>
          <a:p>
            <a:r>
              <a:rPr lang="en-US" dirty="0"/>
              <a:t>Signature based attack detection</a:t>
            </a:r>
          </a:p>
          <a:p>
            <a:endParaRPr lang="en-US" dirty="0"/>
          </a:p>
          <a:p>
            <a:r>
              <a:rPr lang="en-US" dirty="0" err="1"/>
              <a:t>FortiWeb</a:t>
            </a:r>
            <a:r>
              <a:rPr lang="en-US" dirty="0"/>
              <a:t> </a:t>
            </a:r>
            <a:r>
              <a:rPr lang="zh-CN" altLang="en-US" dirty="0"/>
              <a:t>限制</a:t>
            </a:r>
            <a:r>
              <a:rPr lang="en-US" dirty="0"/>
              <a:t>:</a:t>
            </a:r>
          </a:p>
          <a:p>
            <a:r>
              <a:rPr lang="zh-CN" altLang="en-US" dirty="0"/>
              <a:t>不支持通过分析 </a:t>
            </a:r>
            <a:r>
              <a:rPr lang="en-US" altLang="zh-CN" dirty="0"/>
              <a:t>API </a:t>
            </a:r>
            <a:r>
              <a:rPr lang="zh-CN" altLang="en-US" dirty="0"/>
              <a:t>调用序列进行行为检测的上下文 </a:t>
            </a:r>
            <a:endParaRPr lang="en-US" altLang="zh-CN" dirty="0"/>
          </a:p>
          <a:p>
            <a:r>
              <a:rPr lang="en-US" dirty="0"/>
              <a:t>JSON-RPC / GRPC </a:t>
            </a:r>
            <a:r>
              <a:rPr lang="zh-CN" altLang="en-US" dirty="0"/>
              <a:t>不能解析函数消息</a:t>
            </a:r>
            <a:r>
              <a:rPr lang="en-US" dirty="0"/>
              <a:t> (NFR to be raised).</a:t>
            </a:r>
          </a:p>
        </p:txBody>
      </p:sp>
      <p:sp>
        <p:nvSpPr>
          <p:cNvPr id="5" name="TextBox 4">
            <a:extLst>
              <a:ext uri="{FF2B5EF4-FFF2-40B4-BE49-F238E27FC236}">
                <a16:creationId xmlns:a16="http://schemas.microsoft.com/office/drawing/2014/main" id="{4EC68118-8197-ADA7-ED3B-0BB74985D4AA}"/>
              </a:ext>
            </a:extLst>
          </p:cNvPr>
          <p:cNvSpPr txBox="1"/>
          <p:nvPr/>
        </p:nvSpPr>
        <p:spPr>
          <a:xfrm>
            <a:off x="7538864" y="1204526"/>
            <a:ext cx="4518275" cy="1754326"/>
          </a:xfrm>
          <a:prstGeom prst="rect">
            <a:avLst/>
          </a:prstGeom>
          <a:solidFill>
            <a:srgbClr val="00B0F0">
              <a:alpha val="30000"/>
            </a:srgbClr>
          </a:solidFill>
        </p:spPr>
        <p:txBody>
          <a:bodyPr wrap="square" rtlCol="0">
            <a:spAutoFit/>
          </a:bodyPr>
          <a:lstStyle/>
          <a:p>
            <a:r>
              <a:rPr lang="en-US" dirty="0" err="1"/>
              <a:t>FortiDevSec</a:t>
            </a:r>
            <a:r>
              <a:rPr lang="en-US" dirty="0"/>
              <a:t> feature: </a:t>
            </a:r>
          </a:p>
          <a:p>
            <a:r>
              <a:rPr lang="en-US" dirty="0"/>
              <a:t>Support </a:t>
            </a:r>
            <a:r>
              <a:rPr lang="en-US" dirty="0" err="1"/>
              <a:t>golang</a:t>
            </a:r>
            <a:r>
              <a:rPr lang="en-US" dirty="0"/>
              <a:t>, java, </a:t>
            </a:r>
            <a:r>
              <a:rPr lang="en-US" dirty="0" err="1"/>
              <a:t>javascript</a:t>
            </a:r>
            <a:endParaRPr lang="en-US" dirty="0"/>
          </a:p>
          <a:p>
            <a:endParaRPr lang="en-US" dirty="0"/>
          </a:p>
          <a:p>
            <a:r>
              <a:rPr lang="en-US" dirty="0" err="1"/>
              <a:t>FeortiDevSec</a:t>
            </a:r>
            <a:r>
              <a:rPr lang="en-US" dirty="0"/>
              <a:t> limitation: </a:t>
            </a:r>
          </a:p>
          <a:p>
            <a:r>
              <a:rPr lang="en-US" dirty="0"/>
              <a:t>Lack of Solidity </a:t>
            </a:r>
            <a:r>
              <a:rPr lang="en-US" dirty="0" err="1"/>
              <a:t>etc</a:t>
            </a:r>
            <a:r>
              <a:rPr lang="en-US" dirty="0"/>
              <a:t> language support and blockchain knowledge</a:t>
            </a:r>
          </a:p>
        </p:txBody>
      </p:sp>
      <p:pic>
        <p:nvPicPr>
          <p:cNvPr id="6" name="Picture 5">
            <a:extLst>
              <a:ext uri="{FF2B5EF4-FFF2-40B4-BE49-F238E27FC236}">
                <a16:creationId xmlns:a16="http://schemas.microsoft.com/office/drawing/2014/main" id="{DC98C5F4-CE33-1111-DDFD-EE29189B204A}"/>
              </a:ext>
            </a:extLst>
          </p:cNvPr>
          <p:cNvPicPr>
            <a:picLocks noChangeAspect="1"/>
          </p:cNvPicPr>
          <p:nvPr/>
        </p:nvPicPr>
        <p:blipFill>
          <a:blip r:embed="rId2"/>
          <a:stretch>
            <a:fillRect/>
          </a:stretch>
        </p:blipFill>
        <p:spPr>
          <a:xfrm>
            <a:off x="99852" y="1266055"/>
            <a:ext cx="3401792" cy="5125318"/>
          </a:xfrm>
          <a:prstGeom prst="rect">
            <a:avLst/>
          </a:prstGeom>
        </p:spPr>
      </p:pic>
      <p:sp>
        <p:nvSpPr>
          <p:cNvPr id="8" name="TextBox 7">
            <a:extLst>
              <a:ext uri="{FF2B5EF4-FFF2-40B4-BE49-F238E27FC236}">
                <a16:creationId xmlns:a16="http://schemas.microsoft.com/office/drawing/2014/main" id="{2CFEC54D-1530-09F7-4CC2-F10F4D6668F2}"/>
              </a:ext>
            </a:extLst>
          </p:cNvPr>
          <p:cNvSpPr txBox="1"/>
          <p:nvPr/>
        </p:nvSpPr>
        <p:spPr>
          <a:xfrm>
            <a:off x="149046" y="6492426"/>
            <a:ext cx="6807200" cy="369332"/>
          </a:xfrm>
          <a:prstGeom prst="rect">
            <a:avLst/>
          </a:prstGeom>
          <a:noFill/>
        </p:spPr>
        <p:txBody>
          <a:bodyPr wrap="square">
            <a:spAutoFit/>
          </a:bodyPr>
          <a:lstStyle/>
          <a:p>
            <a:r>
              <a:rPr lang="en-US" dirty="0"/>
              <a:t>https://</a:t>
            </a:r>
            <a:r>
              <a:rPr lang="en-US" dirty="0" err="1"/>
              <a:t>owasp.org</a:t>
            </a:r>
            <a:r>
              <a:rPr lang="en-US" dirty="0"/>
              <a:t>/www-project-smart-contract-top-10/</a:t>
            </a:r>
          </a:p>
        </p:txBody>
      </p:sp>
      <p:sp>
        <p:nvSpPr>
          <p:cNvPr id="10" name="Left Arrow 9">
            <a:extLst>
              <a:ext uri="{FF2B5EF4-FFF2-40B4-BE49-F238E27FC236}">
                <a16:creationId xmlns:a16="http://schemas.microsoft.com/office/drawing/2014/main" id="{1C6DD270-0FF5-189B-B0DE-173C51B3B56A}"/>
              </a:ext>
            </a:extLst>
          </p:cNvPr>
          <p:cNvSpPr/>
          <p:nvPr/>
        </p:nvSpPr>
        <p:spPr>
          <a:xfrm>
            <a:off x="6743902" y="1819127"/>
            <a:ext cx="794962" cy="500571"/>
          </a:xfrm>
          <a:prstGeom prst="leftArrow">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0B89794B-70ED-7760-CD74-DC5E4773E94A}"/>
              </a:ext>
            </a:extLst>
          </p:cNvPr>
          <p:cNvSpPr txBox="1"/>
          <p:nvPr/>
        </p:nvSpPr>
        <p:spPr>
          <a:xfrm>
            <a:off x="3670300" y="3141054"/>
            <a:ext cx="3666946" cy="3477875"/>
          </a:xfrm>
          <a:prstGeom prst="rect">
            <a:avLst/>
          </a:prstGeom>
          <a:solidFill>
            <a:srgbClr val="92D050"/>
          </a:solidFill>
        </p:spPr>
        <p:txBody>
          <a:bodyPr wrap="square">
            <a:spAutoFit/>
          </a:bodyPr>
          <a:lstStyle/>
          <a:p>
            <a:r>
              <a:rPr lang="en-US" sz="2000" dirty="0"/>
              <a:t>Protect access to </a:t>
            </a:r>
            <a:r>
              <a:rPr lang="en-US" sz="2000" dirty="0" err="1"/>
              <a:t>Smartcontract</a:t>
            </a:r>
            <a:r>
              <a:rPr lang="en-US" sz="2000" dirty="0"/>
              <a:t> deployed on blockchain </a:t>
            </a:r>
          </a:p>
          <a:p>
            <a:pPr lvl="1"/>
            <a:r>
              <a:rPr lang="en-US" sz="1600" dirty="0"/>
              <a:t>Control and Mitigation</a:t>
            </a:r>
          </a:p>
          <a:p>
            <a:pPr lvl="1"/>
            <a:r>
              <a:rPr lang="en-US" sz="1600" dirty="0"/>
              <a:t>Monitoring and Detection</a:t>
            </a:r>
          </a:p>
          <a:p>
            <a:pPr lvl="1"/>
            <a:r>
              <a:rPr lang="en-US" sz="1600" dirty="0"/>
              <a:t>Access Management</a:t>
            </a:r>
          </a:p>
          <a:p>
            <a:pPr lvl="1"/>
            <a:r>
              <a:rPr lang="en-US" sz="1600" dirty="0"/>
              <a:t>Emergency Responses</a:t>
            </a:r>
          </a:p>
          <a:p>
            <a:pPr lvl="1"/>
            <a:r>
              <a:rPr lang="en-US" sz="1600" dirty="0"/>
              <a:t>Audit Trails and Forensics</a:t>
            </a:r>
          </a:p>
          <a:p>
            <a:pPr lvl="1"/>
            <a:r>
              <a:rPr lang="en-US" sz="1600" dirty="0"/>
              <a:t>Input Validation and Sanitization</a:t>
            </a:r>
          </a:p>
          <a:p>
            <a:pPr lvl="1"/>
            <a:r>
              <a:rPr lang="en-US" sz="1600" dirty="0"/>
              <a:t>Rate Limiting and DoS Protection</a:t>
            </a:r>
          </a:p>
          <a:p>
            <a:pPr lvl="1"/>
            <a:r>
              <a:rPr lang="en-US" sz="1600" dirty="0"/>
              <a:t>Traffic Inspection and Filtering</a:t>
            </a:r>
          </a:p>
          <a:p>
            <a:pPr lvl="1"/>
            <a:r>
              <a:rPr lang="en-US" sz="1600" dirty="0"/>
              <a:t>Content-Based Security Policies</a:t>
            </a:r>
          </a:p>
          <a:p>
            <a:pPr lvl="1"/>
            <a:r>
              <a:rPr lang="en-US" sz="1600" dirty="0"/>
              <a:t>Protect Sensitive Data Exposure</a:t>
            </a:r>
          </a:p>
        </p:txBody>
      </p:sp>
      <p:sp>
        <p:nvSpPr>
          <p:cNvPr id="14" name="Left Arrow 13">
            <a:extLst>
              <a:ext uri="{FF2B5EF4-FFF2-40B4-BE49-F238E27FC236}">
                <a16:creationId xmlns:a16="http://schemas.microsoft.com/office/drawing/2014/main" id="{B6690ED9-6661-9E1D-5EF0-DEECB30DCEBB}"/>
              </a:ext>
            </a:extLst>
          </p:cNvPr>
          <p:cNvSpPr/>
          <p:nvPr/>
        </p:nvSpPr>
        <p:spPr>
          <a:xfrm>
            <a:off x="6794136" y="4505833"/>
            <a:ext cx="762000" cy="500571"/>
          </a:xfrm>
          <a:prstGeom prst="leftArrow">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8540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7BEA046-4B82-5576-36CC-B020F2DAA1F8}"/>
              </a:ext>
            </a:extLst>
          </p:cNvPr>
          <p:cNvPicPr>
            <a:picLocks noChangeAspect="1"/>
          </p:cNvPicPr>
          <p:nvPr/>
        </p:nvPicPr>
        <p:blipFill>
          <a:blip r:embed="rId3"/>
          <a:stretch>
            <a:fillRect/>
          </a:stretch>
        </p:blipFill>
        <p:spPr>
          <a:xfrm>
            <a:off x="7836879" y="1042210"/>
            <a:ext cx="3575925" cy="5296839"/>
          </a:xfrm>
          <a:prstGeom prst="rect">
            <a:avLst/>
          </a:prstGeom>
        </p:spPr>
      </p:pic>
      <p:sp>
        <p:nvSpPr>
          <p:cNvPr id="3" name="TextBox 5">
            <a:extLst>
              <a:ext uri="{FF2B5EF4-FFF2-40B4-BE49-F238E27FC236}">
                <a16:creationId xmlns:a16="http://schemas.microsoft.com/office/drawing/2014/main" id="{3740A1B3-F924-6D94-3DD9-A5ADD5418A21}"/>
              </a:ext>
            </a:extLst>
          </p:cNvPr>
          <p:cNvSpPr txBox="1"/>
          <p:nvPr/>
        </p:nvSpPr>
        <p:spPr>
          <a:xfrm>
            <a:off x="823833" y="1170751"/>
            <a:ext cx="6896375" cy="1877437"/>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t>潜在的攻击风险</a:t>
            </a:r>
            <a:endParaRPr lang="en-DE" b="1" u="sng" dirty="0"/>
          </a:p>
          <a:p>
            <a:pPr marL="285750" indent="-285750">
              <a:buFont typeface="Arial" panose="020B0604020202020204" pitchFamily="34" charset="0"/>
              <a:buChar char="•"/>
            </a:pPr>
            <a:r>
              <a:rPr lang="en-GB" sz="1400" dirty="0"/>
              <a:t>C</a:t>
            </a:r>
            <a:r>
              <a:rPr lang="en-DE" sz="1400" dirty="0"/>
              <a:t>ompromise of Front-end/provider through Web vulnerability (eg. SQLi, RCE, …)</a:t>
            </a:r>
          </a:p>
          <a:p>
            <a:pPr marL="285750" indent="-285750">
              <a:buFont typeface="Arial" panose="020B0604020202020204" pitchFamily="34" charset="0"/>
              <a:buChar char="•"/>
            </a:pPr>
            <a:r>
              <a:rPr lang="en-DE" sz="1400" dirty="0"/>
              <a:t>Injection into API Call</a:t>
            </a:r>
            <a:r>
              <a:rPr lang="en-GB" sz="1400" dirty="0"/>
              <a:t>s</a:t>
            </a:r>
            <a:r>
              <a:rPr lang="en-DE" sz="1400" dirty="0"/>
              <a:t> via for example Request Smuggling</a:t>
            </a:r>
          </a:p>
          <a:p>
            <a:pPr marL="285750" indent="-285750">
              <a:buFont typeface="Arial" panose="020B0604020202020204" pitchFamily="34" charset="0"/>
              <a:buChar char="•"/>
            </a:pPr>
            <a:r>
              <a:rPr lang="en-DE" sz="1400" dirty="0"/>
              <a:t>Know vulnerability</a:t>
            </a:r>
          </a:p>
          <a:p>
            <a:pPr marL="285750" indent="-285750">
              <a:buFont typeface="Arial" panose="020B0604020202020204" pitchFamily="34" charset="0"/>
              <a:buChar char="•"/>
            </a:pPr>
            <a:r>
              <a:rPr lang="en-DE" sz="1400" dirty="0"/>
              <a:t>Denial of Service</a:t>
            </a:r>
          </a:p>
          <a:p>
            <a:pPr marL="285750" indent="-285750">
              <a:buFont typeface="Arial" panose="020B0604020202020204" pitchFamily="34" charset="0"/>
              <a:buChar char="•"/>
            </a:pPr>
            <a:r>
              <a:rPr lang="en-DE" sz="1400" dirty="0"/>
              <a:t>OWASP top 10 – Web vulnerabilit</a:t>
            </a:r>
            <a:r>
              <a:rPr lang="en-GB" sz="1400" dirty="0" err="1"/>
              <a:t>i</a:t>
            </a:r>
            <a:r>
              <a:rPr lang="en-DE" sz="1400" dirty="0"/>
              <a:t>es</a:t>
            </a:r>
          </a:p>
          <a:p>
            <a:pPr marL="285750" indent="-285750">
              <a:buFont typeface="Arial" panose="020B0604020202020204" pitchFamily="34" charset="0"/>
              <a:buChar char="•"/>
            </a:pPr>
            <a:r>
              <a:rPr lang="en-DE" sz="1400" dirty="0"/>
              <a:t>Vulnerability within Smart Contracts</a:t>
            </a:r>
            <a:br>
              <a:rPr lang="en-DE" sz="1400" dirty="0"/>
            </a:br>
            <a:r>
              <a:rPr lang="en-DE" sz="1400" dirty="0"/>
              <a:t>( Reentrancy attack, Integer Over/Underflow, Logic error, …)</a:t>
            </a:r>
          </a:p>
        </p:txBody>
      </p:sp>
      <p:sp>
        <p:nvSpPr>
          <p:cNvPr id="4" name="TextBox 6">
            <a:extLst>
              <a:ext uri="{FF2B5EF4-FFF2-40B4-BE49-F238E27FC236}">
                <a16:creationId xmlns:a16="http://schemas.microsoft.com/office/drawing/2014/main" id="{7316015A-04AF-9A10-8CE1-0800D8571B7F}"/>
              </a:ext>
            </a:extLst>
          </p:cNvPr>
          <p:cNvSpPr txBox="1"/>
          <p:nvPr/>
        </p:nvSpPr>
        <p:spPr>
          <a:xfrm>
            <a:off x="823833" y="3092873"/>
            <a:ext cx="5610831" cy="1661993"/>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DE" b="1" u="sng" dirty="0"/>
              <a:t>Fortinet</a:t>
            </a:r>
            <a:r>
              <a:rPr lang="zh-CN" altLang="en-US" b="1" u="sng" dirty="0"/>
              <a:t>能做什么</a:t>
            </a:r>
            <a:endParaRPr lang="en-DE" b="1" u="sng" dirty="0"/>
          </a:p>
          <a:p>
            <a:pPr marL="285750" indent="-285750">
              <a:buFont typeface="Arial" panose="020B0604020202020204" pitchFamily="34" charset="0"/>
              <a:buChar char="•"/>
            </a:pPr>
            <a:r>
              <a:rPr lang="en-DE" sz="1400" dirty="0"/>
              <a:t>Front-end protection by FortiWeb WAF</a:t>
            </a:r>
          </a:p>
          <a:p>
            <a:pPr marL="285750" indent="-285750">
              <a:buFont typeface="Arial" panose="020B0604020202020204" pitchFamily="34" charset="0"/>
              <a:buChar char="•"/>
            </a:pPr>
            <a:r>
              <a:rPr lang="en-DE" sz="1400" dirty="0"/>
              <a:t>Signature-Based </a:t>
            </a:r>
            <a:r>
              <a:rPr lang="en-GB" sz="1400" dirty="0"/>
              <a:t>P</a:t>
            </a:r>
            <a:r>
              <a:rPr lang="en-DE" sz="1400" dirty="0"/>
              <a:t>rotection (SQLi, Command Injection, XSS, …)</a:t>
            </a:r>
          </a:p>
          <a:p>
            <a:pPr marL="285750" indent="-285750">
              <a:buFont typeface="Arial" panose="020B0604020202020204" pitchFamily="34" charset="0"/>
              <a:buChar char="•"/>
            </a:pPr>
            <a:r>
              <a:rPr lang="en-GB" sz="1400" dirty="0"/>
              <a:t>L</a:t>
            </a:r>
            <a:r>
              <a:rPr lang="en-DE" sz="1400" dirty="0"/>
              <a:t>everaging ML for advanced protection</a:t>
            </a:r>
          </a:p>
          <a:p>
            <a:pPr marL="285750" indent="-285750">
              <a:buFont typeface="Arial" panose="020B0604020202020204" pitchFamily="34" charset="0"/>
              <a:buChar char="•"/>
            </a:pPr>
            <a:r>
              <a:rPr lang="en-DE" sz="1400" dirty="0"/>
              <a:t>API protocol (JSON-RPC, gRPC, GraphQL, REST) protection</a:t>
            </a:r>
          </a:p>
          <a:p>
            <a:pPr marL="285750" indent="-285750">
              <a:buFont typeface="Arial" panose="020B0604020202020204" pitchFamily="34" charset="0"/>
              <a:buChar char="•"/>
            </a:pPr>
            <a:r>
              <a:rPr lang="en-DE" sz="1400" dirty="0"/>
              <a:t>General API protection using ML</a:t>
            </a:r>
          </a:p>
          <a:p>
            <a:pPr marL="285750" indent="-285750">
              <a:buFont typeface="Arial" panose="020B0604020202020204" pitchFamily="34" charset="0"/>
              <a:buChar char="•"/>
            </a:pPr>
            <a:r>
              <a:rPr lang="en-DE" sz="1400" dirty="0"/>
              <a:t>Code scanning with FortiDevSec of WebApp</a:t>
            </a:r>
          </a:p>
        </p:txBody>
      </p:sp>
      <p:sp>
        <p:nvSpPr>
          <p:cNvPr id="5" name="TextBox 7">
            <a:extLst>
              <a:ext uri="{FF2B5EF4-FFF2-40B4-BE49-F238E27FC236}">
                <a16:creationId xmlns:a16="http://schemas.microsoft.com/office/drawing/2014/main" id="{2FD6F228-83C4-CAEA-3F4A-BD0B3E0D417A}"/>
              </a:ext>
            </a:extLst>
          </p:cNvPr>
          <p:cNvSpPr txBox="1"/>
          <p:nvPr/>
        </p:nvSpPr>
        <p:spPr>
          <a:xfrm>
            <a:off x="823833" y="4799551"/>
            <a:ext cx="5857181" cy="172354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DE" b="1" u="sng" dirty="0"/>
              <a:t>Fortinet</a:t>
            </a:r>
            <a:r>
              <a:rPr lang="zh-CN" altLang="en-US" b="1" u="sng" dirty="0"/>
              <a:t>未来可能做更多</a:t>
            </a:r>
            <a:endParaRPr lang="en-DE" b="1" u="sng" dirty="0"/>
          </a:p>
          <a:p>
            <a:pPr marL="285750" indent="-285750">
              <a:buFont typeface="Arial" panose="020B0604020202020204" pitchFamily="34" charset="0"/>
              <a:buChar char="•"/>
            </a:pPr>
            <a:r>
              <a:rPr lang="en-DE" sz="1400" dirty="0"/>
              <a:t>Smart Contract code scanning at build time (Solidity, …)</a:t>
            </a:r>
          </a:p>
          <a:p>
            <a:pPr marL="285750" indent="-285750">
              <a:buFont typeface="Arial" panose="020B0604020202020204" pitchFamily="34" charset="0"/>
              <a:buChar char="•"/>
            </a:pPr>
            <a:r>
              <a:rPr lang="en-GB" sz="1400" dirty="0"/>
              <a:t>Smart Contract C</a:t>
            </a:r>
            <a:r>
              <a:rPr lang="en-DE" sz="1400" dirty="0"/>
              <a:t>ontainer image scanning (Hyperledger, …)</a:t>
            </a:r>
          </a:p>
          <a:p>
            <a:pPr marL="285750" indent="-285750">
              <a:buFont typeface="Arial" panose="020B0604020202020204" pitchFamily="34" charset="0"/>
              <a:buChar char="•"/>
            </a:pPr>
            <a:r>
              <a:rPr lang="en-DE" sz="1400" dirty="0"/>
              <a:t>FortiWeb intelligence for Smart Contracts</a:t>
            </a:r>
          </a:p>
          <a:p>
            <a:pPr marL="742950" lvl="1" indent="-285750">
              <a:buFont typeface="Arial" panose="020B0604020202020204" pitchFamily="34" charset="0"/>
              <a:buChar char="•"/>
            </a:pPr>
            <a:r>
              <a:rPr lang="en-GB" sz="1400" dirty="0"/>
              <a:t>U</a:t>
            </a:r>
            <a:r>
              <a:rPr lang="en-DE" sz="1400" dirty="0"/>
              <a:t>nderstanding allowed input values</a:t>
            </a:r>
          </a:p>
          <a:p>
            <a:pPr marL="742950" lvl="1" indent="-285750">
              <a:buFont typeface="Arial" panose="020B0604020202020204" pitchFamily="34" charset="0"/>
              <a:buChar char="•"/>
            </a:pPr>
            <a:r>
              <a:rPr lang="en-DE" sz="1400" dirty="0"/>
              <a:t>ML adjustments to fin</a:t>
            </a:r>
            <a:r>
              <a:rPr lang="en-GB" sz="1400" dirty="0"/>
              <a:t>e-</a:t>
            </a:r>
            <a:r>
              <a:rPr lang="en-DE" sz="1400" dirty="0"/>
              <a:t>tune for Smart Contracts</a:t>
            </a:r>
          </a:p>
          <a:p>
            <a:pPr marL="742950" lvl="1" indent="-285750">
              <a:buFont typeface="Arial" panose="020B0604020202020204" pitchFamily="34" charset="0"/>
              <a:buChar char="•"/>
            </a:pPr>
            <a:r>
              <a:rPr lang="en-DE" sz="1400" dirty="0"/>
              <a:t>Signatures &amp; ML adjustments from FortiGuard to protect APIs</a:t>
            </a:r>
            <a:r>
              <a:rPr lang="en-DE" dirty="0"/>
              <a:t> </a:t>
            </a:r>
          </a:p>
        </p:txBody>
      </p:sp>
      <p:grpSp>
        <p:nvGrpSpPr>
          <p:cNvPr id="6" name="Group 5">
            <a:extLst>
              <a:ext uri="{FF2B5EF4-FFF2-40B4-BE49-F238E27FC236}">
                <a16:creationId xmlns:a16="http://schemas.microsoft.com/office/drawing/2014/main" id="{9DAAB461-092B-6903-E5FC-33727D8D789B}"/>
              </a:ext>
            </a:extLst>
          </p:cNvPr>
          <p:cNvGrpSpPr/>
          <p:nvPr/>
        </p:nvGrpSpPr>
        <p:grpSpPr>
          <a:xfrm>
            <a:off x="7074852" y="3858645"/>
            <a:ext cx="1079336" cy="705632"/>
            <a:chOff x="5502571" y="4489173"/>
            <a:chExt cx="1079336" cy="705632"/>
          </a:xfrm>
        </p:grpSpPr>
        <p:pic>
          <p:nvPicPr>
            <p:cNvPr id="15" name="Graphic 8">
              <a:extLst>
                <a:ext uri="{FF2B5EF4-FFF2-40B4-BE49-F238E27FC236}">
                  <a16:creationId xmlns:a16="http://schemas.microsoft.com/office/drawing/2014/main" id="{A1EE903D-4EB9-AC81-906C-ED957C26F9E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3639" y="4489173"/>
              <a:ext cx="457200" cy="457200"/>
            </a:xfrm>
            <a:prstGeom prst="rect">
              <a:avLst/>
            </a:prstGeom>
          </p:spPr>
        </p:pic>
        <p:sp>
          <p:nvSpPr>
            <p:cNvPr id="16" name="TextBox 181">
              <a:extLst>
                <a:ext uri="{FF2B5EF4-FFF2-40B4-BE49-F238E27FC236}">
                  <a16:creationId xmlns:a16="http://schemas.microsoft.com/office/drawing/2014/main" id="{68E46525-B92F-05AA-DC16-7B503DCEF198}"/>
                </a:ext>
              </a:extLst>
            </p:cNvPr>
            <p:cNvSpPr txBox="1">
              <a:spLocks noChangeArrowheads="1"/>
            </p:cNvSpPr>
            <p:nvPr/>
          </p:nvSpPr>
          <p:spPr bwMode="auto">
            <a:xfrm>
              <a:off x="5502571" y="4902439"/>
              <a:ext cx="1079336" cy="292366"/>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solidFill>
                    <a:srgbClr val="000000"/>
                  </a:solidFill>
                  <a:miter lim="800000"/>
                  <a:headEnd/>
                  <a:tailEnd/>
                </a14:hiddenLine>
              </a:ext>
            </a:extLst>
          </p:spPr>
          <p:txBody>
            <a:bodyPr wrap="square" lIns="121899" tIns="60949" rIns="121899" bIns="60949">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en-US" sz="1100" dirty="0" err="1">
                  <a:cs typeface="Helvetica 55 Roman" charset="0"/>
                </a:rPr>
                <a:t>FortiDevSec</a:t>
              </a:r>
              <a:endParaRPr lang="en-US" sz="1100" dirty="0">
                <a:cs typeface="Helvetica 55 Roman" charset="0"/>
              </a:endParaRPr>
            </a:p>
          </p:txBody>
        </p:sp>
      </p:grpSp>
      <p:grpSp>
        <p:nvGrpSpPr>
          <p:cNvPr id="7" name="Group 6">
            <a:extLst>
              <a:ext uri="{FF2B5EF4-FFF2-40B4-BE49-F238E27FC236}">
                <a16:creationId xmlns:a16="http://schemas.microsoft.com/office/drawing/2014/main" id="{A85D3E49-4EA2-5A26-0AB0-2D9B299AEB65}"/>
              </a:ext>
            </a:extLst>
          </p:cNvPr>
          <p:cNvGrpSpPr/>
          <p:nvPr/>
        </p:nvGrpSpPr>
        <p:grpSpPr>
          <a:xfrm>
            <a:off x="7198317" y="2680358"/>
            <a:ext cx="832406" cy="667299"/>
            <a:chOff x="1977341" y="3968057"/>
            <a:chExt cx="832406" cy="667299"/>
          </a:xfrm>
        </p:grpSpPr>
        <p:sp>
          <p:nvSpPr>
            <p:cNvPr id="13" name="TextBox 114">
              <a:extLst>
                <a:ext uri="{FF2B5EF4-FFF2-40B4-BE49-F238E27FC236}">
                  <a16:creationId xmlns:a16="http://schemas.microsoft.com/office/drawing/2014/main" id="{70E5C345-F7E3-AB30-8012-CA59CB2CB23B}"/>
                </a:ext>
              </a:extLst>
            </p:cNvPr>
            <p:cNvSpPr txBox="1">
              <a:spLocks noChangeArrowheads="1"/>
            </p:cNvSpPr>
            <p:nvPr/>
          </p:nvSpPr>
          <p:spPr bwMode="auto">
            <a:xfrm>
              <a:off x="1977341" y="4342990"/>
              <a:ext cx="832406" cy="292366"/>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solidFill>
                    <a:srgbClr val="000000"/>
                  </a:solidFill>
                  <a:miter lim="800000"/>
                  <a:headEnd/>
                  <a:tailEnd/>
                </a14:hiddenLine>
              </a:ext>
            </a:extLst>
          </p:spPr>
          <p:txBody>
            <a:bodyPr wrap="square" lIns="121899" tIns="60949" rIns="121899" bIns="60949">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40" eaLnBrk="1" hangingPunct="1">
                <a:defRPr/>
              </a:pPr>
              <a:r>
                <a:rPr lang="en-US" sz="1100" dirty="0">
                  <a:cs typeface="Helvetica 55 Roman" charset="0"/>
                </a:rPr>
                <a:t>FortiWeb</a:t>
              </a:r>
            </a:p>
          </p:txBody>
        </p:sp>
        <p:pic>
          <p:nvPicPr>
            <p:cNvPr id="14" name="Graphic 11">
              <a:extLst>
                <a:ext uri="{FF2B5EF4-FFF2-40B4-BE49-F238E27FC236}">
                  <a16:creationId xmlns:a16="http://schemas.microsoft.com/office/drawing/2014/main" id="{01F0C469-28B7-4940-4199-58BDBD0B985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164944" y="3968057"/>
              <a:ext cx="457200" cy="457200"/>
            </a:xfrm>
            <a:prstGeom prst="rect">
              <a:avLst/>
            </a:prstGeom>
          </p:spPr>
        </p:pic>
      </p:grpSp>
      <p:cxnSp>
        <p:nvCxnSpPr>
          <p:cNvPr id="8" name="Elbow Connector 16">
            <a:extLst>
              <a:ext uri="{FF2B5EF4-FFF2-40B4-BE49-F238E27FC236}">
                <a16:creationId xmlns:a16="http://schemas.microsoft.com/office/drawing/2014/main" id="{9B28C4C3-ADD5-151C-AA12-F264D012CA7C}"/>
              </a:ext>
            </a:extLst>
          </p:cNvPr>
          <p:cNvCxnSpPr>
            <a:cxnSpLocks/>
          </p:cNvCxnSpPr>
          <p:nvPr/>
        </p:nvCxnSpPr>
        <p:spPr>
          <a:xfrm flipV="1">
            <a:off x="7836879" y="2322778"/>
            <a:ext cx="2105470" cy="585429"/>
          </a:xfrm>
          <a:prstGeom prst="bentConnector3">
            <a:avLst>
              <a:gd name="adj1" fmla="val 36829"/>
            </a:avLst>
          </a:prstGeom>
          <a:ln w="381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9" name="Elbow Connector 20">
            <a:extLst>
              <a:ext uri="{FF2B5EF4-FFF2-40B4-BE49-F238E27FC236}">
                <a16:creationId xmlns:a16="http://schemas.microsoft.com/office/drawing/2014/main" id="{925CAC3B-BC74-0E8B-683F-644A841B419E}"/>
              </a:ext>
            </a:extLst>
          </p:cNvPr>
          <p:cNvCxnSpPr>
            <a:cxnSpLocks/>
            <a:stCxn id="14" idx="3"/>
          </p:cNvCxnSpPr>
          <p:nvPr/>
        </p:nvCxnSpPr>
        <p:spPr>
          <a:xfrm>
            <a:off x="7843120" y="2908958"/>
            <a:ext cx="2099229" cy="586180"/>
          </a:xfrm>
          <a:prstGeom prst="bentConnector3">
            <a:avLst>
              <a:gd name="adj1" fmla="val 36790"/>
            </a:avLst>
          </a:prstGeom>
          <a:ln w="381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10" name="Elbow Connector 29">
            <a:extLst>
              <a:ext uri="{FF2B5EF4-FFF2-40B4-BE49-F238E27FC236}">
                <a16:creationId xmlns:a16="http://schemas.microsoft.com/office/drawing/2014/main" id="{B1130337-8580-60D6-69B5-6A5630CE63E0}"/>
              </a:ext>
            </a:extLst>
          </p:cNvPr>
          <p:cNvCxnSpPr>
            <a:cxnSpLocks/>
            <a:endCxn id="15" idx="3"/>
          </p:cNvCxnSpPr>
          <p:nvPr/>
        </p:nvCxnSpPr>
        <p:spPr>
          <a:xfrm rot="10800000">
            <a:off x="7843120" y="4087246"/>
            <a:ext cx="1409682" cy="1291325"/>
          </a:xfrm>
          <a:prstGeom prst="bentConnector3">
            <a:avLst>
              <a:gd name="adj1" fmla="val 61165"/>
            </a:avLst>
          </a:prstGeom>
          <a:ln w="38100">
            <a:headEnd type="oval"/>
            <a:tailEnd type="none"/>
          </a:ln>
        </p:spPr>
        <p:style>
          <a:lnRef idx="1">
            <a:schemeClr val="accent1"/>
          </a:lnRef>
          <a:fillRef idx="0">
            <a:schemeClr val="accent1"/>
          </a:fillRef>
          <a:effectRef idx="0">
            <a:schemeClr val="accent1"/>
          </a:effectRef>
          <a:fontRef idx="minor">
            <a:schemeClr val="tx1"/>
          </a:fontRef>
        </p:style>
      </p:cxnSp>
      <p:cxnSp>
        <p:nvCxnSpPr>
          <p:cNvPr id="11" name="Elbow Connector 34">
            <a:extLst>
              <a:ext uri="{FF2B5EF4-FFF2-40B4-BE49-F238E27FC236}">
                <a16:creationId xmlns:a16="http://schemas.microsoft.com/office/drawing/2014/main" id="{0C98811C-DB25-8616-00D8-C7F1221B7EAB}"/>
              </a:ext>
            </a:extLst>
          </p:cNvPr>
          <p:cNvCxnSpPr>
            <a:cxnSpLocks/>
          </p:cNvCxnSpPr>
          <p:nvPr/>
        </p:nvCxnSpPr>
        <p:spPr>
          <a:xfrm rot="10800000" flipV="1">
            <a:off x="7871464" y="2957485"/>
            <a:ext cx="1537825" cy="1129759"/>
          </a:xfrm>
          <a:prstGeom prst="bentConnector3">
            <a:avLst>
              <a:gd name="adj1" fmla="val 66571"/>
            </a:avLst>
          </a:prstGeom>
          <a:ln w="38100">
            <a:headEnd type="oval"/>
            <a:tailEnd type="none"/>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95F701B3-31C7-D258-60FA-7F912233C66D}"/>
              </a:ext>
            </a:extLst>
          </p:cNvPr>
          <p:cNvSpPr>
            <a:spLocks noGrp="1"/>
          </p:cNvSpPr>
          <p:nvPr/>
        </p:nvSpPr>
        <p:spPr>
          <a:xfrm>
            <a:off x="1065126" y="-7462"/>
            <a:ext cx="1124879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t>Fortinet</a:t>
            </a:r>
            <a:r>
              <a:rPr lang="zh-CN" altLang="en-US" sz="4000" dirty="0"/>
              <a:t>如何帮助 </a:t>
            </a:r>
            <a:r>
              <a:rPr lang="en-US" sz="4000" dirty="0" err="1"/>
              <a:t>dAPP</a:t>
            </a:r>
            <a:r>
              <a:rPr lang="en-US" sz="4000" dirty="0"/>
              <a:t>/web3 application</a:t>
            </a:r>
          </a:p>
        </p:txBody>
      </p:sp>
    </p:spTree>
    <p:extLst>
      <p:ext uri="{BB962C8B-B14F-4D97-AF65-F5344CB8AC3E}">
        <p14:creationId xmlns:p14="http://schemas.microsoft.com/office/powerpoint/2010/main" val="634457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65802-3315-9110-98AF-A241584549FF}"/>
              </a:ext>
            </a:extLst>
          </p:cNvPr>
          <p:cNvSpPr>
            <a:spLocks noGrp="1"/>
          </p:cNvSpPr>
          <p:nvPr>
            <p:ph type="title"/>
          </p:nvPr>
        </p:nvSpPr>
        <p:spPr/>
        <p:txBody>
          <a:bodyPr/>
          <a:lstStyle/>
          <a:p>
            <a:r>
              <a:rPr lang="en-US" dirty="0"/>
              <a:t>Hyperledger fabric </a:t>
            </a:r>
          </a:p>
        </p:txBody>
      </p:sp>
      <p:pic>
        <p:nvPicPr>
          <p:cNvPr id="6" name="Content Placeholder 5">
            <a:extLst>
              <a:ext uri="{FF2B5EF4-FFF2-40B4-BE49-F238E27FC236}">
                <a16:creationId xmlns:a16="http://schemas.microsoft.com/office/drawing/2014/main" id="{AA5340D9-6F89-DC2C-E3AA-941A66351DEA}"/>
              </a:ext>
            </a:extLst>
          </p:cNvPr>
          <p:cNvPicPr>
            <a:picLocks noGrp="1" noChangeAspect="1"/>
          </p:cNvPicPr>
          <p:nvPr>
            <p:ph idx="1"/>
          </p:nvPr>
        </p:nvPicPr>
        <p:blipFill>
          <a:blip r:embed="rId3"/>
          <a:stretch>
            <a:fillRect/>
          </a:stretch>
        </p:blipFill>
        <p:spPr>
          <a:xfrm>
            <a:off x="344674" y="1072589"/>
            <a:ext cx="7629743" cy="4351338"/>
          </a:xfrm>
          <a:prstGeom prst="rect">
            <a:avLst/>
          </a:prstGeom>
        </p:spPr>
      </p:pic>
      <p:sp>
        <p:nvSpPr>
          <p:cNvPr id="8" name="TextBox 7">
            <a:extLst>
              <a:ext uri="{FF2B5EF4-FFF2-40B4-BE49-F238E27FC236}">
                <a16:creationId xmlns:a16="http://schemas.microsoft.com/office/drawing/2014/main" id="{0C013A3D-2CCA-C069-91CF-4599325BC99C}"/>
              </a:ext>
            </a:extLst>
          </p:cNvPr>
          <p:cNvSpPr txBox="1"/>
          <p:nvPr/>
        </p:nvSpPr>
        <p:spPr>
          <a:xfrm>
            <a:off x="8139257" y="1241629"/>
            <a:ext cx="3950737" cy="3139321"/>
          </a:xfrm>
          <a:prstGeom prst="rect">
            <a:avLst/>
          </a:prstGeom>
          <a:noFill/>
        </p:spPr>
        <p:txBody>
          <a:bodyPr wrap="square">
            <a:spAutoFit/>
          </a:bodyPr>
          <a:lstStyle/>
          <a:p>
            <a:r>
              <a:rPr lang="en-US" b="0" i="0" dirty="0">
                <a:solidFill>
                  <a:srgbClr val="010101"/>
                </a:solidFill>
                <a:effectLst/>
                <a:latin typeface="Lato" panose="020F0502020204030203" pitchFamily="34" charset="0"/>
              </a:rPr>
              <a:t>R1, R2, and R0  organizations</a:t>
            </a:r>
          </a:p>
          <a:p>
            <a:r>
              <a:rPr lang="en-US" dirty="0">
                <a:solidFill>
                  <a:srgbClr val="010101"/>
                </a:solidFill>
                <a:latin typeface="Lato" panose="020F0502020204030203" pitchFamily="34" charset="0"/>
              </a:rPr>
              <a:t>C1: Channel1</a:t>
            </a:r>
          </a:p>
          <a:p>
            <a:r>
              <a:rPr lang="en-US" dirty="0">
                <a:solidFill>
                  <a:srgbClr val="010101"/>
                </a:solidFill>
                <a:latin typeface="Lato" panose="020F0502020204030203" pitchFamily="34" charset="0"/>
              </a:rPr>
              <a:t>L1: ledger 1</a:t>
            </a:r>
          </a:p>
          <a:p>
            <a:r>
              <a:rPr lang="en-US" dirty="0">
                <a:solidFill>
                  <a:srgbClr val="010101"/>
                </a:solidFill>
                <a:latin typeface="Lato" panose="020F0502020204030203" pitchFamily="34" charset="0"/>
              </a:rPr>
              <a:t>CC1: channel configuration</a:t>
            </a:r>
          </a:p>
          <a:p>
            <a:r>
              <a:rPr lang="en-US" dirty="0">
                <a:solidFill>
                  <a:srgbClr val="010101"/>
                </a:solidFill>
                <a:latin typeface="Lato" panose="020F0502020204030203" pitchFamily="34" charset="0"/>
              </a:rPr>
              <a:t>P1,P2: peers – (node)</a:t>
            </a:r>
          </a:p>
          <a:p>
            <a:r>
              <a:rPr lang="en-US" dirty="0">
                <a:solidFill>
                  <a:srgbClr val="010101"/>
                </a:solidFill>
                <a:latin typeface="Lato" panose="020F0502020204030203" pitchFamily="34" charset="0"/>
              </a:rPr>
              <a:t>O: organization </a:t>
            </a:r>
          </a:p>
          <a:p>
            <a:r>
              <a:rPr lang="en-US" dirty="0">
                <a:solidFill>
                  <a:srgbClr val="010101"/>
                </a:solidFill>
                <a:latin typeface="Lato" panose="020F0502020204030203" pitchFamily="34" charset="0"/>
              </a:rPr>
              <a:t>R0 own O, provide ordering service </a:t>
            </a:r>
          </a:p>
          <a:p>
            <a:r>
              <a:rPr lang="en-US" dirty="0">
                <a:solidFill>
                  <a:srgbClr val="010101"/>
                </a:solidFill>
                <a:latin typeface="Lato" panose="020F0502020204030203" pitchFamily="34" charset="0"/>
              </a:rPr>
              <a:t>A1,A2 : applications</a:t>
            </a:r>
          </a:p>
          <a:p>
            <a:r>
              <a:rPr lang="en-US" dirty="0">
                <a:solidFill>
                  <a:srgbClr val="010101"/>
                </a:solidFill>
                <a:latin typeface="Lato" panose="020F0502020204030203" pitchFamily="34" charset="0"/>
              </a:rPr>
              <a:t>CA0,CA1,CA2, provide </a:t>
            </a:r>
            <a:r>
              <a:rPr lang="en-US" dirty="0" err="1">
                <a:solidFill>
                  <a:srgbClr val="010101"/>
                </a:solidFill>
                <a:latin typeface="Lato" panose="020F0502020204030203" pitchFamily="34" charset="0"/>
              </a:rPr>
              <a:t>certiticate</a:t>
            </a:r>
            <a:endParaRPr lang="en-US" dirty="0">
              <a:solidFill>
                <a:srgbClr val="010101"/>
              </a:solidFill>
              <a:latin typeface="Lato" panose="020F0502020204030203" pitchFamily="34" charset="0"/>
            </a:endParaRPr>
          </a:p>
          <a:p>
            <a:r>
              <a:rPr lang="en-US" dirty="0">
                <a:solidFill>
                  <a:srgbClr val="010101"/>
                </a:solidFill>
                <a:latin typeface="Lato" panose="020F0502020204030203" pitchFamily="34" charset="0"/>
              </a:rPr>
              <a:t>S5: </a:t>
            </a:r>
            <a:r>
              <a:rPr lang="en-US" dirty="0" err="1">
                <a:solidFill>
                  <a:srgbClr val="010101"/>
                </a:solidFill>
                <a:latin typeface="Lato" panose="020F0502020204030203" pitchFamily="34" charset="0"/>
              </a:rPr>
              <a:t>chaincode</a:t>
            </a:r>
            <a:endParaRPr lang="en-US" dirty="0">
              <a:solidFill>
                <a:srgbClr val="010101"/>
              </a:solidFill>
              <a:latin typeface="Lato" panose="020F0502020204030203" pitchFamily="34" charset="0"/>
            </a:endParaRPr>
          </a:p>
          <a:p>
            <a:r>
              <a:rPr lang="en-US" dirty="0">
                <a:solidFill>
                  <a:srgbClr val="010101"/>
                </a:solidFill>
                <a:latin typeface="Lato" panose="020F0502020204030203" pitchFamily="34" charset="0"/>
              </a:rPr>
              <a:t>G1: Fabric Gateway service</a:t>
            </a:r>
            <a:endParaRPr lang="en-US" dirty="0"/>
          </a:p>
        </p:txBody>
      </p:sp>
      <p:sp>
        <p:nvSpPr>
          <p:cNvPr id="10" name="TextBox 9">
            <a:extLst>
              <a:ext uri="{FF2B5EF4-FFF2-40B4-BE49-F238E27FC236}">
                <a16:creationId xmlns:a16="http://schemas.microsoft.com/office/drawing/2014/main" id="{6ED6BC7F-5530-9484-127C-1C7C9D97DC7F}"/>
              </a:ext>
            </a:extLst>
          </p:cNvPr>
          <p:cNvSpPr txBox="1"/>
          <p:nvPr/>
        </p:nvSpPr>
        <p:spPr>
          <a:xfrm>
            <a:off x="656411" y="5891716"/>
            <a:ext cx="10931878" cy="369332"/>
          </a:xfrm>
          <a:prstGeom prst="rect">
            <a:avLst/>
          </a:prstGeom>
          <a:noFill/>
        </p:spPr>
        <p:txBody>
          <a:bodyPr wrap="square">
            <a:spAutoFit/>
          </a:bodyPr>
          <a:lstStyle/>
          <a:p>
            <a:r>
              <a:rPr lang="en-US" b="0" i="0" dirty="0">
                <a:solidFill>
                  <a:srgbClr val="010101"/>
                </a:solidFill>
                <a:effectLst/>
                <a:latin typeface="Lato" panose="020F0502020204030203" pitchFamily="34" charset="0"/>
              </a:rPr>
              <a:t>client application A1 is associated with organization R1 and is connected to C1.</a:t>
            </a:r>
            <a:endParaRPr lang="en-US" dirty="0"/>
          </a:p>
        </p:txBody>
      </p:sp>
      <p:sp>
        <p:nvSpPr>
          <p:cNvPr id="11" name="TextBox 10">
            <a:extLst>
              <a:ext uri="{FF2B5EF4-FFF2-40B4-BE49-F238E27FC236}">
                <a16:creationId xmlns:a16="http://schemas.microsoft.com/office/drawing/2014/main" id="{4B0A015B-22B4-71F6-75D8-590C7F32944D}"/>
              </a:ext>
            </a:extLst>
          </p:cNvPr>
          <p:cNvSpPr txBox="1"/>
          <p:nvPr/>
        </p:nvSpPr>
        <p:spPr>
          <a:xfrm>
            <a:off x="1888177" y="4255758"/>
            <a:ext cx="697627" cy="369332"/>
          </a:xfrm>
          <a:prstGeom prst="rect">
            <a:avLst/>
          </a:prstGeom>
          <a:noFill/>
        </p:spPr>
        <p:txBody>
          <a:bodyPr wrap="none" rtlCol="0">
            <a:spAutoFit/>
          </a:bodyPr>
          <a:lstStyle/>
          <a:p>
            <a:r>
              <a:rPr lang="en-US" dirty="0"/>
              <a:t>GRPC</a:t>
            </a:r>
          </a:p>
        </p:txBody>
      </p:sp>
      <p:sp>
        <p:nvSpPr>
          <p:cNvPr id="12" name="TextBox 11">
            <a:extLst>
              <a:ext uri="{FF2B5EF4-FFF2-40B4-BE49-F238E27FC236}">
                <a16:creationId xmlns:a16="http://schemas.microsoft.com/office/drawing/2014/main" id="{123AE9D4-3EEB-460E-FC32-37D576B8A8D2}"/>
              </a:ext>
            </a:extLst>
          </p:cNvPr>
          <p:cNvSpPr txBox="1"/>
          <p:nvPr/>
        </p:nvSpPr>
        <p:spPr>
          <a:xfrm>
            <a:off x="4323538" y="3447848"/>
            <a:ext cx="405880" cy="261610"/>
          </a:xfrm>
          <a:prstGeom prst="rect">
            <a:avLst/>
          </a:prstGeom>
          <a:solidFill>
            <a:schemeClr val="accent2"/>
          </a:solidFill>
        </p:spPr>
        <p:txBody>
          <a:bodyPr wrap="none" rtlCol="0">
            <a:spAutoFit/>
          </a:bodyPr>
          <a:lstStyle/>
          <a:p>
            <a:r>
              <a:rPr lang="en-US" sz="1100" b="0" i="0" dirty="0">
                <a:solidFill>
                  <a:srgbClr val="010101"/>
                </a:solidFill>
                <a:effectLst/>
                <a:latin typeface="Lato" panose="020F0502020204030203" pitchFamily="34" charset="0"/>
              </a:rPr>
              <a:t> </a:t>
            </a:r>
            <a:r>
              <a:rPr lang="en-US" sz="1100" b="0" i="0" u="none" strike="noStrike" dirty="0">
                <a:solidFill>
                  <a:srgbClr val="6CA158"/>
                </a:solidFill>
                <a:effectLst/>
                <a:latin typeface="Lato" panose="020F0502020204030203" pitchFamily="34" charset="0"/>
              </a:rPr>
              <a:t>G1</a:t>
            </a:r>
            <a:endParaRPr lang="en-US" sz="1100" dirty="0"/>
          </a:p>
        </p:txBody>
      </p:sp>
      <p:sp>
        <p:nvSpPr>
          <p:cNvPr id="13" name="TextBox 12">
            <a:extLst>
              <a:ext uri="{FF2B5EF4-FFF2-40B4-BE49-F238E27FC236}">
                <a16:creationId xmlns:a16="http://schemas.microsoft.com/office/drawing/2014/main" id="{D45B2BCC-6C8E-A18F-E3F2-A589088F1E26}"/>
              </a:ext>
            </a:extLst>
          </p:cNvPr>
          <p:cNvSpPr txBox="1"/>
          <p:nvPr/>
        </p:nvSpPr>
        <p:spPr>
          <a:xfrm>
            <a:off x="5716470" y="3447848"/>
            <a:ext cx="405880" cy="261610"/>
          </a:xfrm>
          <a:prstGeom prst="rect">
            <a:avLst/>
          </a:prstGeom>
          <a:solidFill>
            <a:schemeClr val="accent2"/>
          </a:solidFill>
        </p:spPr>
        <p:txBody>
          <a:bodyPr wrap="none" rtlCol="0">
            <a:spAutoFit/>
          </a:bodyPr>
          <a:lstStyle/>
          <a:p>
            <a:r>
              <a:rPr lang="en-US" sz="1100" b="0" i="0" dirty="0">
                <a:solidFill>
                  <a:srgbClr val="010101"/>
                </a:solidFill>
                <a:effectLst/>
                <a:latin typeface="Lato" panose="020F0502020204030203" pitchFamily="34" charset="0"/>
              </a:rPr>
              <a:t> </a:t>
            </a:r>
            <a:r>
              <a:rPr lang="en-US" sz="1100" b="0" i="0" u="none" strike="noStrike" dirty="0">
                <a:solidFill>
                  <a:srgbClr val="6CA158"/>
                </a:solidFill>
                <a:effectLst/>
                <a:latin typeface="Lato" panose="020F0502020204030203" pitchFamily="34" charset="0"/>
              </a:rPr>
              <a:t>G1</a:t>
            </a:r>
            <a:endParaRPr lang="en-US" sz="1100" dirty="0"/>
          </a:p>
        </p:txBody>
      </p:sp>
      <p:sp>
        <p:nvSpPr>
          <p:cNvPr id="4" name="TextBox 3">
            <a:extLst>
              <a:ext uri="{FF2B5EF4-FFF2-40B4-BE49-F238E27FC236}">
                <a16:creationId xmlns:a16="http://schemas.microsoft.com/office/drawing/2014/main" id="{02F6ECCF-8A68-81A9-639B-A409B1F59302}"/>
              </a:ext>
            </a:extLst>
          </p:cNvPr>
          <p:cNvSpPr txBox="1"/>
          <p:nvPr/>
        </p:nvSpPr>
        <p:spPr>
          <a:xfrm>
            <a:off x="8139257" y="5033405"/>
            <a:ext cx="3813501" cy="369332"/>
          </a:xfrm>
          <a:prstGeom prst="rect">
            <a:avLst/>
          </a:prstGeom>
          <a:noFill/>
        </p:spPr>
        <p:txBody>
          <a:bodyPr wrap="square" rtlCol="0">
            <a:spAutoFit/>
          </a:bodyPr>
          <a:lstStyle/>
          <a:p>
            <a:r>
              <a:rPr lang="en-US" dirty="0"/>
              <a:t>MSP:  - Enroll member to channel </a:t>
            </a:r>
          </a:p>
        </p:txBody>
      </p:sp>
    </p:spTree>
    <p:extLst>
      <p:ext uri="{BB962C8B-B14F-4D97-AF65-F5344CB8AC3E}">
        <p14:creationId xmlns:p14="http://schemas.microsoft.com/office/powerpoint/2010/main" val="1564092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7A4C-27B7-37AC-B83F-F43BC39ED826}"/>
              </a:ext>
            </a:extLst>
          </p:cNvPr>
          <p:cNvSpPr>
            <a:spLocks noGrp="1"/>
          </p:cNvSpPr>
          <p:nvPr>
            <p:ph type="title"/>
          </p:nvPr>
        </p:nvSpPr>
        <p:spPr/>
        <p:txBody>
          <a:bodyPr/>
          <a:lstStyle/>
          <a:p>
            <a:r>
              <a:rPr lang="en-US" dirty="0"/>
              <a:t>Demo GRPC Architecture</a:t>
            </a:r>
          </a:p>
        </p:txBody>
      </p:sp>
      <p:sp>
        <p:nvSpPr>
          <p:cNvPr id="3" name="Content Placeholder 2">
            <a:extLst>
              <a:ext uri="{FF2B5EF4-FFF2-40B4-BE49-F238E27FC236}">
                <a16:creationId xmlns:a16="http://schemas.microsoft.com/office/drawing/2014/main" id="{EEA97016-BD68-7459-2B77-08B42AEAEA81}"/>
              </a:ext>
            </a:extLst>
          </p:cNvPr>
          <p:cNvSpPr>
            <a:spLocks noGrp="1"/>
          </p:cNvSpPr>
          <p:nvPr>
            <p:ph idx="1"/>
          </p:nvPr>
        </p:nvSpPr>
        <p:spPr>
          <a:xfrm>
            <a:off x="406151" y="1377540"/>
            <a:ext cx="5023688" cy="2664488"/>
          </a:xfrm>
        </p:spPr>
        <p:txBody>
          <a:bodyPr>
            <a:normAutofit lnSpcReduction="10000"/>
          </a:bodyPr>
          <a:lstStyle/>
          <a:p>
            <a:r>
              <a:rPr lang="en-US" sz="2000" u="sng" dirty="0">
                <a:solidFill>
                  <a:srgbClr val="0081E9"/>
                </a:solidFill>
                <a:hlinkClick r:id="rId2">
                  <a:extLst>
                    <a:ext uri="{A12FA001-AC4F-418D-AE19-62706E023703}">
                      <ahyp:hlinkClr xmlns:ahyp="http://schemas.microsoft.com/office/drawing/2018/hyperlinkcolor" val="tx"/>
                    </a:ext>
                  </a:extLst>
                </a:hlinkClick>
              </a:rPr>
              <a:t>http</a:t>
            </a:r>
            <a:r>
              <a:rPr lang="en-US" sz="2000" u="sng" dirty="0">
                <a:solidFill>
                  <a:srgbClr val="00B0F0"/>
                </a:solidFill>
                <a:hlinkClick r:id="rId2">
                  <a:extLst>
                    <a:ext uri="{A12FA001-AC4F-418D-AE19-62706E023703}">
                      <ahyp:hlinkClr xmlns:ahyp="http://schemas.microsoft.com/office/drawing/2018/hyperlinkcolor" val="tx"/>
                    </a:ext>
                  </a:extLst>
                </a:hlinkClick>
              </a:rPr>
              <a:t>://</a:t>
            </a:r>
            <a:r>
              <a:rPr lang="en-US" sz="2000" u="sng" dirty="0">
                <a:solidFill>
                  <a:srgbClr val="00B0F0"/>
                </a:solidFill>
              </a:rPr>
              <a:t>18.142.35.185</a:t>
            </a:r>
            <a:r>
              <a:rPr lang="en-US" sz="2000" u="sng" dirty="0">
                <a:solidFill>
                  <a:srgbClr val="00B0F0"/>
                </a:solidFill>
                <a:hlinkClick r:id="rId2">
                  <a:extLst>
                    <a:ext uri="{A12FA001-AC4F-418D-AE19-62706E023703}">
                      <ahyp:hlinkClr xmlns:ahyp="http://schemas.microsoft.com/office/drawing/2018/hyperlinkcolor" val="tx"/>
                    </a:ext>
                  </a:extLst>
                </a:hlinkClick>
              </a:rPr>
              <a:t>:</a:t>
            </a:r>
            <a:r>
              <a:rPr lang="en-US" sz="2000" u="sng" dirty="0">
                <a:solidFill>
                  <a:srgbClr val="0081E9"/>
                </a:solidFill>
                <a:hlinkClick r:id="rId2">
                  <a:extLst>
                    <a:ext uri="{A12FA001-AC4F-418D-AE19-62706E023703}">
                      <ahyp:hlinkClr xmlns:ahyp="http://schemas.microsoft.com/office/drawing/2018/hyperlinkcolor" val="tx"/>
                    </a:ext>
                  </a:extLst>
                </a:hlinkClick>
              </a:rPr>
              <a:t>8083</a:t>
            </a:r>
            <a:r>
              <a:rPr lang="en-US" sz="2000" u="sng" dirty="0">
                <a:solidFill>
                  <a:srgbClr val="00B0F0"/>
                </a:solidFill>
                <a:hlinkClick r:id="rId2">
                  <a:extLst>
                    <a:ext uri="{A12FA001-AC4F-418D-AE19-62706E023703}">
                      <ahyp:hlinkClr xmlns:ahyp="http://schemas.microsoft.com/office/drawing/2018/hyperlinkcolor" val="tx"/>
                    </a:ext>
                  </a:extLst>
                </a:hlinkClick>
              </a:rPr>
              <a:t>/</a:t>
            </a:r>
            <a:endParaRPr lang="en-US" sz="2000" u="sng" dirty="0">
              <a:solidFill>
                <a:srgbClr val="00B0F0"/>
              </a:solidFill>
            </a:endParaRPr>
          </a:p>
          <a:p>
            <a:r>
              <a:rPr lang="en-US" sz="2000" dirty="0"/>
              <a:t>GRPC client provide a web interface </a:t>
            </a:r>
          </a:p>
          <a:p>
            <a:r>
              <a:rPr lang="en-US" sz="2000" dirty="0"/>
              <a:t>GRPC client use GRPC gateway service  talk to </a:t>
            </a:r>
            <a:r>
              <a:rPr lang="en-US" altLang="zh-CN" sz="2000" dirty="0" err="1"/>
              <a:t>F</a:t>
            </a:r>
            <a:r>
              <a:rPr lang="en-US" sz="2000" dirty="0" err="1"/>
              <a:t>ortiweb</a:t>
            </a:r>
            <a:r>
              <a:rPr lang="en-US" sz="2000" dirty="0"/>
              <a:t> GRPC proxy</a:t>
            </a:r>
          </a:p>
          <a:p>
            <a:pPr lvl="1"/>
            <a:r>
              <a:rPr lang="en-US" sz="1800" dirty="0"/>
              <a:t>use GRPC over HTTP/2 with client certificated signed by Fabric-CA</a:t>
            </a:r>
          </a:p>
          <a:p>
            <a:pPr lvl="1"/>
            <a:r>
              <a:rPr lang="en-US" sz="1800" dirty="0" err="1"/>
              <a:t>Fortiweb</a:t>
            </a:r>
            <a:r>
              <a:rPr lang="en-US" sz="1800" dirty="0"/>
              <a:t> talk to GRPC client and  GRPC endpoint with certificate </a:t>
            </a:r>
          </a:p>
          <a:p>
            <a:pPr lvl="1"/>
            <a:endParaRPr lang="en-US" sz="1800" dirty="0"/>
          </a:p>
          <a:p>
            <a:endParaRPr lang="en-US" sz="2000" dirty="0"/>
          </a:p>
        </p:txBody>
      </p:sp>
      <p:sp>
        <p:nvSpPr>
          <p:cNvPr id="4" name="TextBox 3">
            <a:extLst>
              <a:ext uri="{FF2B5EF4-FFF2-40B4-BE49-F238E27FC236}">
                <a16:creationId xmlns:a16="http://schemas.microsoft.com/office/drawing/2014/main" id="{892C309D-D828-3A2C-9B88-4998188A92D4}"/>
              </a:ext>
            </a:extLst>
          </p:cNvPr>
          <p:cNvSpPr txBox="1"/>
          <p:nvPr/>
        </p:nvSpPr>
        <p:spPr>
          <a:xfrm>
            <a:off x="112565" y="5537277"/>
            <a:ext cx="1061253" cy="369332"/>
          </a:xfrm>
          <a:prstGeom prst="rect">
            <a:avLst/>
          </a:prstGeom>
          <a:solidFill>
            <a:schemeClr val="accent5">
              <a:lumMod val="40000"/>
              <a:lumOff val="60000"/>
            </a:schemeClr>
          </a:solidFill>
        </p:spPr>
        <p:txBody>
          <a:bodyPr wrap="none" rtlCol="0">
            <a:spAutoFit/>
          </a:bodyPr>
          <a:lstStyle/>
          <a:p>
            <a:r>
              <a:rPr lang="en-US" dirty="0"/>
              <a:t>Browser  </a:t>
            </a:r>
          </a:p>
        </p:txBody>
      </p:sp>
      <p:sp>
        <p:nvSpPr>
          <p:cNvPr id="5" name="TextBox 4">
            <a:extLst>
              <a:ext uri="{FF2B5EF4-FFF2-40B4-BE49-F238E27FC236}">
                <a16:creationId xmlns:a16="http://schemas.microsoft.com/office/drawing/2014/main" id="{60148B95-4414-914C-D532-B38DC52BB664}"/>
              </a:ext>
            </a:extLst>
          </p:cNvPr>
          <p:cNvSpPr txBox="1"/>
          <p:nvPr/>
        </p:nvSpPr>
        <p:spPr>
          <a:xfrm>
            <a:off x="9154886" y="4454664"/>
            <a:ext cx="2773388" cy="830997"/>
          </a:xfrm>
          <a:prstGeom prst="rect">
            <a:avLst/>
          </a:prstGeom>
          <a:solidFill>
            <a:schemeClr val="accent2"/>
          </a:solidFill>
        </p:spPr>
        <p:txBody>
          <a:bodyPr wrap="none" rtlCol="0">
            <a:spAutoFit/>
          </a:bodyPr>
          <a:lstStyle/>
          <a:p>
            <a:r>
              <a:rPr lang="en-US" sz="1600" dirty="0"/>
              <a:t>Hyperledger fabric –Org1 </a:t>
            </a:r>
            <a:br>
              <a:rPr lang="en-US" sz="1600" dirty="0"/>
            </a:br>
            <a:r>
              <a:rPr lang="en-US" sz="1600" dirty="0"/>
              <a:t>peer node with Gateway API</a:t>
            </a:r>
          </a:p>
          <a:p>
            <a:r>
              <a:rPr lang="en-US" sz="1600" dirty="0"/>
              <a:t>:7051</a:t>
            </a:r>
          </a:p>
        </p:txBody>
      </p:sp>
      <p:sp>
        <p:nvSpPr>
          <p:cNvPr id="6" name="TextBox 5">
            <a:extLst>
              <a:ext uri="{FF2B5EF4-FFF2-40B4-BE49-F238E27FC236}">
                <a16:creationId xmlns:a16="http://schemas.microsoft.com/office/drawing/2014/main" id="{C5E00BDB-B8EC-7EE4-ADF3-42949DBE7418}"/>
              </a:ext>
            </a:extLst>
          </p:cNvPr>
          <p:cNvSpPr txBox="1"/>
          <p:nvPr/>
        </p:nvSpPr>
        <p:spPr>
          <a:xfrm>
            <a:off x="5553705" y="5066681"/>
            <a:ext cx="2271776" cy="1077218"/>
          </a:xfrm>
          <a:prstGeom prst="rect">
            <a:avLst/>
          </a:prstGeom>
          <a:solidFill>
            <a:schemeClr val="accent6"/>
          </a:solidFill>
        </p:spPr>
        <p:txBody>
          <a:bodyPr wrap="none" rtlCol="0">
            <a:spAutoFit/>
          </a:bodyPr>
          <a:lstStyle/>
          <a:p>
            <a:r>
              <a:rPr lang="en-US" sz="1600" dirty="0" err="1"/>
              <a:t>Fortiweb</a:t>
            </a:r>
            <a:r>
              <a:rPr lang="en-US" sz="1600" dirty="0"/>
              <a:t> reverse proxy</a:t>
            </a:r>
            <a:br>
              <a:rPr lang="en-US" sz="1600" dirty="0"/>
            </a:br>
            <a:r>
              <a:rPr lang="en-US" sz="1600" dirty="0"/>
              <a:t> for GRPC  </a:t>
            </a:r>
          </a:p>
          <a:p>
            <a:r>
              <a:rPr lang="en-US" sz="1600" dirty="0"/>
              <a:t>: 7052</a:t>
            </a:r>
          </a:p>
          <a:p>
            <a:r>
              <a:rPr lang="en-US" sz="1600" dirty="0"/>
              <a:t>: 9052</a:t>
            </a:r>
          </a:p>
        </p:txBody>
      </p:sp>
      <p:sp>
        <p:nvSpPr>
          <p:cNvPr id="9" name="TextBox 8">
            <a:extLst>
              <a:ext uri="{FF2B5EF4-FFF2-40B4-BE49-F238E27FC236}">
                <a16:creationId xmlns:a16="http://schemas.microsoft.com/office/drawing/2014/main" id="{6D1F3C9F-D76E-6346-1307-8F53BFF663F8}"/>
              </a:ext>
            </a:extLst>
          </p:cNvPr>
          <p:cNvSpPr txBox="1"/>
          <p:nvPr/>
        </p:nvSpPr>
        <p:spPr>
          <a:xfrm>
            <a:off x="2424225" y="5398777"/>
            <a:ext cx="1779654" cy="584775"/>
          </a:xfrm>
          <a:prstGeom prst="rect">
            <a:avLst/>
          </a:prstGeom>
          <a:solidFill>
            <a:schemeClr val="accent2"/>
          </a:solidFill>
        </p:spPr>
        <p:txBody>
          <a:bodyPr wrap="none" rtlCol="0">
            <a:spAutoFit/>
          </a:bodyPr>
          <a:lstStyle/>
          <a:p>
            <a:r>
              <a:rPr lang="en-US" sz="1600" dirty="0" err="1"/>
              <a:t>WebServer</a:t>
            </a:r>
            <a:r>
              <a:rPr lang="en-US" sz="1600" dirty="0"/>
              <a:t> </a:t>
            </a:r>
          </a:p>
          <a:p>
            <a:r>
              <a:rPr lang="en-US" sz="1600" dirty="0"/>
              <a:t>With GRPC client</a:t>
            </a:r>
          </a:p>
        </p:txBody>
      </p:sp>
      <p:sp>
        <p:nvSpPr>
          <p:cNvPr id="10" name="TextBox 9">
            <a:extLst>
              <a:ext uri="{FF2B5EF4-FFF2-40B4-BE49-F238E27FC236}">
                <a16:creationId xmlns:a16="http://schemas.microsoft.com/office/drawing/2014/main" id="{972A004B-EF5F-E846-A36F-EC89F84057F0}"/>
              </a:ext>
            </a:extLst>
          </p:cNvPr>
          <p:cNvSpPr txBox="1"/>
          <p:nvPr/>
        </p:nvSpPr>
        <p:spPr>
          <a:xfrm>
            <a:off x="9154885" y="5706909"/>
            <a:ext cx="2773388" cy="830997"/>
          </a:xfrm>
          <a:prstGeom prst="rect">
            <a:avLst/>
          </a:prstGeom>
          <a:solidFill>
            <a:schemeClr val="accent2"/>
          </a:solidFill>
        </p:spPr>
        <p:txBody>
          <a:bodyPr wrap="none" rtlCol="0">
            <a:spAutoFit/>
          </a:bodyPr>
          <a:lstStyle/>
          <a:p>
            <a:r>
              <a:rPr lang="en-US" sz="1600" dirty="0"/>
              <a:t>Hyperledger fabric – Org2</a:t>
            </a:r>
            <a:br>
              <a:rPr lang="en-US" sz="1600" dirty="0"/>
            </a:br>
            <a:r>
              <a:rPr lang="en-US" sz="1600" dirty="0"/>
              <a:t>peer node with Gateway API</a:t>
            </a:r>
          </a:p>
          <a:p>
            <a:r>
              <a:rPr lang="en-US" sz="1600" dirty="0"/>
              <a:t>:9051</a:t>
            </a:r>
          </a:p>
        </p:txBody>
      </p:sp>
      <p:cxnSp>
        <p:nvCxnSpPr>
          <p:cNvPr id="12" name="Straight Connector 11">
            <a:extLst>
              <a:ext uri="{FF2B5EF4-FFF2-40B4-BE49-F238E27FC236}">
                <a16:creationId xmlns:a16="http://schemas.microsoft.com/office/drawing/2014/main" id="{672972A6-E123-6DBA-D440-9A39DC14A4F2}"/>
              </a:ext>
            </a:extLst>
          </p:cNvPr>
          <p:cNvCxnSpPr>
            <a:cxnSpLocks/>
          </p:cNvCxnSpPr>
          <p:nvPr/>
        </p:nvCxnSpPr>
        <p:spPr>
          <a:xfrm flipV="1">
            <a:off x="7888255" y="5016771"/>
            <a:ext cx="1353545" cy="4829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1E23E5C-E4C7-0028-F8A8-E031688D9FB2}"/>
              </a:ext>
            </a:extLst>
          </p:cNvPr>
          <p:cNvCxnSpPr>
            <a:cxnSpLocks/>
            <a:stCxn id="6" idx="3"/>
            <a:endCxn id="10" idx="1"/>
          </p:cNvCxnSpPr>
          <p:nvPr/>
        </p:nvCxnSpPr>
        <p:spPr>
          <a:xfrm>
            <a:off x="7825481" y="5605290"/>
            <a:ext cx="1329404" cy="51711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8EB8F18-88E7-3174-0AF7-94CF9B393AFD}"/>
              </a:ext>
            </a:extLst>
          </p:cNvPr>
          <p:cNvCxnSpPr>
            <a:cxnSpLocks/>
            <a:endCxn id="6" idx="1"/>
          </p:cNvCxnSpPr>
          <p:nvPr/>
        </p:nvCxnSpPr>
        <p:spPr>
          <a:xfrm flipV="1">
            <a:off x="4154108" y="5605290"/>
            <a:ext cx="1399597" cy="5981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238C2B8-0DE3-E488-F6DC-863EC8ABF19E}"/>
              </a:ext>
            </a:extLst>
          </p:cNvPr>
          <p:cNvCxnSpPr>
            <a:cxnSpLocks/>
          </p:cNvCxnSpPr>
          <p:nvPr/>
        </p:nvCxnSpPr>
        <p:spPr>
          <a:xfrm>
            <a:off x="1129682" y="5724586"/>
            <a:ext cx="1399597" cy="1738"/>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6D9D027-F929-84AB-E28B-2B8F7D9B252C}"/>
              </a:ext>
            </a:extLst>
          </p:cNvPr>
          <p:cNvSpPr txBox="1"/>
          <p:nvPr/>
        </p:nvSpPr>
        <p:spPr>
          <a:xfrm>
            <a:off x="4443522" y="5377994"/>
            <a:ext cx="889987" cy="584775"/>
          </a:xfrm>
          <a:prstGeom prst="rect">
            <a:avLst/>
          </a:prstGeom>
          <a:noFill/>
        </p:spPr>
        <p:txBody>
          <a:bodyPr wrap="none" rtlCol="0">
            <a:spAutoFit/>
          </a:bodyPr>
          <a:lstStyle/>
          <a:p>
            <a:r>
              <a:rPr lang="en-US" sz="1600" dirty="0"/>
              <a:t>GRPC/</a:t>
            </a:r>
          </a:p>
          <a:p>
            <a:r>
              <a:rPr lang="en-US" sz="1600" dirty="0"/>
              <a:t>HTTP/2</a:t>
            </a:r>
          </a:p>
        </p:txBody>
      </p:sp>
      <p:sp>
        <p:nvSpPr>
          <p:cNvPr id="23" name="TextBox 22">
            <a:extLst>
              <a:ext uri="{FF2B5EF4-FFF2-40B4-BE49-F238E27FC236}">
                <a16:creationId xmlns:a16="http://schemas.microsoft.com/office/drawing/2014/main" id="{3AAF4118-CCCA-1AB6-700D-F25D1C30A125}"/>
              </a:ext>
            </a:extLst>
          </p:cNvPr>
          <p:cNvSpPr txBox="1"/>
          <p:nvPr/>
        </p:nvSpPr>
        <p:spPr>
          <a:xfrm>
            <a:off x="1221500" y="5392405"/>
            <a:ext cx="1054085" cy="338554"/>
          </a:xfrm>
          <a:prstGeom prst="rect">
            <a:avLst/>
          </a:prstGeom>
          <a:noFill/>
        </p:spPr>
        <p:txBody>
          <a:bodyPr wrap="square">
            <a:spAutoFit/>
          </a:bodyPr>
          <a:lstStyle/>
          <a:p>
            <a:r>
              <a:rPr lang="en-US" sz="1600" dirty="0"/>
              <a:t>HTTP/1.1</a:t>
            </a:r>
          </a:p>
        </p:txBody>
      </p:sp>
      <p:sp>
        <p:nvSpPr>
          <p:cNvPr id="24" name="TextBox 23">
            <a:extLst>
              <a:ext uri="{FF2B5EF4-FFF2-40B4-BE49-F238E27FC236}">
                <a16:creationId xmlns:a16="http://schemas.microsoft.com/office/drawing/2014/main" id="{92A3A96C-FCFC-9D38-4A00-1DC70692373A}"/>
              </a:ext>
            </a:extLst>
          </p:cNvPr>
          <p:cNvSpPr txBox="1"/>
          <p:nvPr/>
        </p:nvSpPr>
        <p:spPr>
          <a:xfrm>
            <a:off x="7935937" y="5260278"/>
            <a:ext cx="889987" cy="584775"/>
          </a:xfrm>
          <a:prstGeom prst="rect">
            <a:avLst/>
          </a:prstGeom>
          <a:noFill/>
        </p:spPr>
        <p:txBody>
          <a:bodyPr wrap="none" rtlCol="0">
            <a:spAutoFit/>
          </a:bodyPr>
          <a:lstStyle/>
          <a:p>
            <a:r>
              <a:rPr lang="en-US" sz="1600" dirty="0"/>
              <a:t>GRPC/</a:t>
            </a:r>
          </a:p>
          <a:p>
            <a:r>
              <a:rPr lang="en-US" sz="1600" dirty="0"/>
              <a:t>HTTP/2</a:t>
            </a:r>
          </a:p>
        </p:txBody>
      </p:sp>
      <p:pic>
        <p:nvPicPr>
          <p:cNvPr id="8" name="Picture 7">
            <a:extLst>
              <a:ext uri="{FF2B5EF4-FFF2-40B4-BE49-F238E27FC236}">
                <a16:creationId xmlns:a16="http://schemas.microsoft.com/office/drawing/2014/main" id="{E971E859-2BAF-8A64-4378-A7B930492F75}"/>
              </a:ext>
            </a:extLst>
          </p:cNvPr>
          <p:cNvPicPr>
            <a:picLocks noChangeAspect="1"/>
          </p:cNvPicPr>
          <p:nvPr/>
        </p:nvPicPr>
        <p:blipFill>
          <a:blip r:embed="rId3"/>
          <a:stretch>
            <a:fillRect/>
          </a:stretch>
        </p:blipFill>
        <p:spPr>
          <a:xfrm>
            <a:off x="5856572" y="1076578"/>
            <a:ext cx="5938704" cy="3144959"/>
          </a:xfrm>
          <a:prstGeom prst="rect">
            <a:avLst/>
          </a:prstGeom>
        </p:spPr>
      </p:pic>
    </p:spTree>
    <p:extLst>
      <p:ext uri="{BB962C8B-B14F-4D97-AF65-F5344CB8AC3E}">
        <p14:creationId xmlns:p14="http://schemas.microsoft.com/office/powerpoint/2010/main" val="590965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81687" y="1139309"/>
            <a:ext cx="11762664" cy="5539978"/>
          </a:xfrm>
          <a:prstGeom prst="rect">
            <a:avLst/>
          </a:prstGeom>
          <a:noFill/>
        </p:spPr>
        <p:txBody>
          <a:bodyPr wrap="square">
            <a:spAutoFit/>
          </a:bodyPr>
          <a:lstStyle/>
          <a:p>
            <a:r>
              <a:rPr lang="zh-CN" altLang="en-US" sz="1400" dirty="0"/>
              <a:t>将当前用户加入到</a:t>
            </a:r>
            <a:r>
              <a:rPr lang="en-US" altLang="zh-CN" sz="1400" dirty="0"/>
              <a:t>docker</a:t>
            </a:r>
            <a:r>
              <a:rPr lang="zh-CN" altLang="en-US" sz="1400" dirty="0"/>
              <a:t>，获取运行</a:t>
            </a:r>
            <a:r>
              <a:rPr lang="en-US" altLang="zh-CN" sz="1400" dirty="0"/>
              <a:t>docker</a:t>
            </a:r>
            <a:r>
              <a:rPr lang="zh-CN" altLang="en-US" sz="1400" dirty="0"/>
              <a:t>权限</a:t>
            </a:r>
            <a:endParaRPr lang="en-US" sz="1400" dirty="0"/>
          </a:p>
          <a:p>
            <a:r>
              <a:rPr lang="en-US" sz="1400" dirty="0" err="1"/>
              <a:t>sudo</a:t>
            </a:r>
            <a:r>
              <a:rPr lang="en-US" sz="1400" dirty="0"/>
              <a:t> </a:t>
            </a:r>
            <a:r>
              <a:rPr lang="en-US" sz="1400" dirty="0" err="1"/>
              <a:t>groupadd</a:t>
            </a:r>
            <a:r>
              <a:rPr lang="en-US" sz="1400" dirty="0"/>
              <a:t> docker</a:t>
            </a:r>
          </a:p>
          <a:p>
            <a:r>
              <a:rPr lang="de-DE" sz="1400" dirty="0"/>
              <a:t>sudo usermod -aG docker $USER</a:t>
            </a:r>
          </a:p>
          <a:p>
            <a:r>
              <a:rPr lang="en-US" sz="1400" dirty="0" err="1"/>
              <a:t>newgrp</a:t>
            </a:r>
            <a:r>
              <a:rPr lang="en-US" sz="1400" dirty="0"/>
              <a:t> docker</a:t>
            </a:r>
          </a:p>
          <a:p>
            <a:endParaRPr lang="en-US" altLang="zh-CN" sz="1400" dirty="0"/>
          </a:p>
          <a:p>
            <a:r>
              <a:rPr lang="zh-CN" altLang="en-US" sz="1400" dirty="0"/>
              <a:t>基于</a:t>
            </a:r>
            <a:r>
              <a:rPr lang="en-US" altLang="zh-CN" sz="1400" dirty="0"/>
              <a:t>ubuntu</a:t>
            </a:r>
            <a:r>
              <a:rPr lang="zh-CN" altLang="en-US" sz="1400" dirty="0"/>
              <a:t>安装</a:t>
            </a:r>
            <a:r>
              <a:rPr lang="en-US" altLang="zh-CN" sz="1400" dirty="0"/>
              <a:t>docker</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apt-get update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apt-get install ca-certificates curl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install -m </a:t>
            </a:r>
            <a:r>
              <a:rPr kumimoji="0" lang="en-US" altLang="en-US" sz="1400" b="0" i="0" u="none" strike="noStrike" cap="none" normalizeH="0" baseline="0" dirty="0">
                <a:ln>
                  <a:noFill/>
                </a:ln>
                <a:solidFill>
                  <a:srgbClr val="0C49C2"/>
                </a:solidFill>
                <a:effectLst/>
                <a:latin typeface="Roboto Mono" panose="00000009000000000000" pitchFamily="49" charset="0"/>
              </a:rPr>
              <a:t>0755</a:t>
            </a:r>
            <a:r>
              <a:rPr kumimoji="0" lang="en-US" altLang="en-US" sz="1400" b="0" i="0" u="none" strike="noStrike" cap="none" normalizeH="0" baseline="0" dirty="0">
                <a:ln>
                  <a:noFill/>
                </a:ln>
                <a:solidFill>
                  <a:srgbClr val="000000"/>
                </a:solidFill>
                <a:effectLst/>
                <a:latin typeface="Roboto Mono" panose="00000009000000000000" pitchFamily="49" charset="0"/>
              </a:rPr>
              <a:t> -d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 </a:t>
            </a:r>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t>
            </a:r>
          </a:p>
          <a:p>
            <a:r>
              <a:rPr kumimoji="0" lang="en-US" altLang="en-US" sz="1400" b="0" i="0" u="none" strike="noStrike" cap="none" normalizeH="0" baseline="0" dirty="0">
                <a:ln>
                  <a:noFill/>
                </a:ln>
                <a:solidFill>
                  <a:srgbClr val="000000"/>
                </a:solidFill>
                <a:effectLst/>
                <a:latin typeface="Roboto Mono" panose="00000009000000000000" pitchFamily="49" charset="0"/>
              </a:rPr>
              <a:t>curl -</a:t>
            </a:r>
            <a:r>
              <a:rPr kumimoji="0" lang="en-US" altLang="en-US" sz="1400" b="0" i="0" u="none" strike="noStrike" cap="none" normalizeH="0" baseline="0" dirty="0" err="1">
                <a:ln>
                  <a:noFill/>
                </a:ln>
                <a:solidFill>
                  <a:srgbClr val="000000"/>
                </a:solidFill>
                <a:effectLst/>
                <a:latin typeface="Roboto Mono" panose="00000009000000000000" pitchFamily="49" charset="0"/>
              </a:rPr>
              <a:t>fsSL</a:t>
            </a:r>
            <a:r>
              <a:rPr kumimoji="0" lang="en-US" altLang="en-US" sz="1400" b="0" i="0" u="none" strike="noStrike" cap="none" normalizeH="0" baseline="0" dirty="0">
                <a:ln>
                  <a:noFill/>
                </a:ln>
                <a:solidFill>
                  <a:srgbClr val="000000"/>
                </a:solidFill>
                <a:effectLst/>
                <a:latin typeface="Roboto Mono" panose="00000009000000000000" pitchFamily="49" charset="0"/>
              </a:rPr>
              <a:t> https://download.docker.com/linux/ubuntu/gpg -o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a:t>
            </a:r>
            <a:r>
              <a:rPr kumimoji="0" lang="en-US" altLang="en-US" sz="1400" b="0" i="0" u="none" strike="noStrike" cap="none" normalizeH="0" baseline="0" dirty="0" err="1">
                <a:ln>
                  <a:noFill/>
                </a:ln>
                <a:solidFill>
                  <a:srgbClr val="000000"/>
                </a:solidFill>
                <a:effectLst/>
                <a:latin typeface="Roboto Mono" panose="00000009000000000000" pitchFamily="49" charset="0"/>
              </a:rPr>
              <a:t>docker.asc</a:t>
            </a:r>
            <a:r>
              <a:rPr kumimoji="0" lang="en-US" altLang="en-US" sz="1400" b="0" i="0" u="none" strike="noStrike" cap="none" normalizeH="0" baseline="0" dirty="0">
                <a:ln>
                  <a:noFill/>
                </a:ln>
                <a:solidFill>
                  <a:srgbClr val="000000"/>
                </a:solidFill>
                <a:effectLst/>
                <a:latin typeface="Roboto Mono" panose="00000009000000000000" pitchFamily="49" charset="0"/>
              </a:rPr>
              <a:t>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chmod</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a+r</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a:t>
            </a:r>
            <a:r>
              <a:rPr kumimoji="0" lang="en-US" altLang="en-US" sz="1400" b="0" i="0" u="none" strike="noStrike" cap="none" normalizeH="0" baseline="0" dirty="0" err="1">
                <a:ln>
                  <a:noFill/>
                </a:ln>
                <a:solidFill>
                  <a:srgbClr val="000000"/>
                </a:solidFill>
                <a:effectLst/>
                <a:latin typeface="Roboto Mono" panose="00000009000000000000" pitchFamily="49" charset="0"/>
              </a:rPr>
              <a:t>docker.asc</a:t>
            </a:r>
            <a:r>
              <a:rPr kumimoji="0" lang="en-US" altLang="en-US" sz="1400" b="0" i="0" u="none" strike="noStrike" cap="none" normalizeH="0" baseline="0" dirty="0">
                <a:ln>
                  <a:noFill/>
                </a:ln>
                <a:solidFill>
                  <a:schemeClr val="tx1"/>
                </a:solidFill>
                <a:effectLst/>
              </a:rPr>
              <a:t> </a:t>
            </a:r>
          </a:p>
          <a:p>
            <a:endParaRPr lang="en-US" altLang="zh-CN" sz="1400" dirty="0">
              <a:latin typeface="Arial" panose="020B0604020202020204" pitchFamily="34" charset="0"/>
            </a:endParaRPr>
          </a:p>
          <a:p>
            <a:r>
              <a:rPr lang="en-US" altLang="zh-CN" sz="1400" dirty="0">
                <a:latin typeface="Arial" panose="020B0604020202020204" pitchFamily="34" charset="0"/>
              </a:rPr>
              <a:t>e</a:t>
            </a:r>
            <a:r>
              <a:rPr lang="en-US" altLang="en-US" sz="1400" dirty="0">
                <a:latin typeface="Arial" panose="020B0604020202020204" pitchFamily="34" charset="0"/>
              </a:rPr>
              <a:t>cho \</a:t>
            </a:r>
          </a:p>
          <a:p>
            <a:r>
              <a:rPr kumimoji="0" lang="en-US" altLang="en-US" sz="1400" b="0" i="0" u="none" strike="noStrike" cap="none" normalizeH="0" baseline="0" dirty="0">
                <a:ln>
                  <a:noFill/>
                </a:ln>
                <a:solidFill>
                  <a:schemeClr val="tx1"/>
                </a:solidFill>
                <a:effectLst/>
                <a:latin typeface="Arial" panose="020B0604020202020204" pitchFamily="34" charset="0"/>
              </a:rPr>
              <a:t>"deb [arch=$(</a:t>
            </a:r>
            <a:r>
              <a:rPr kumimoji="0" lang="en-US" altLang="en-US" sz="1400" b="0" i="0" u="none" strike="noStrike" cap="none" normalizeH="0" baseline="0" dirty="0" err="1">
                <a:ln>
                  <a:noFill/>
                </a:ln>
                <a:solidFill>
                  <a:schemeClr val="tx1"/>
                </a:solidFill>
                <a:effectLst/>
                <a:latin typeface="Arial" panose="020B0604020202020204" pitchFamily="34" charset="0"/>
              </a:rPr>
              <a:t>dpkg</a:t>
            </a:r>
            <a:r>
              <a:rPr kumimoji="0" lang="en-US" altLang="en-US" sz="1400" b="0" i="0" u="none" strike="noStrike" cap="none" normalizeH="0" baseline="0" dirty="0">
                <a:ln>
                  <a:noFill/>
                </a:ln>
                <a:solidFill>
                  <a:schemeClr val="tx1"/>
                </a:solidFill>
                <a:effectLst/>
                <a:latin typeface="Arial" panose="020B0604020202020204" pitchFamily="34" charset="0"/>
              </a:rPr>
              <a:t> --print-architecture) signed-by=/</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/apt/keyrings/</a:t>
            </a:r>
            <a:r>
              <a:rPr kumimoji="0" lang="en-US" altLang="en-US" sz="1400" b="0" i="0" u="none" strike="noStrike" cap="none" normalizeH="0" baseline="0" dirty="0" err="1">
                <a:ln>
                  <a:noFill/>
                </a:ln>
                <a:solidFill>
                  <a:schemeClr val="tx1"/>
                </a:solidFill>
                <a:effectLst/>
                <a:latin typeface="Arial" panose="020B0604020202020204" pitchFamily="34" charset="0"/>
              </a:rPr>
              <a:t>docker.asc</a:t>
            </a:r>
            <a:r>
              <a:rPr kumimoji="0" lang="en-US" altLang="en-US" sz="1400" b="0" i="0" u="none" strike="noStrike" cap="none" normalizeH="0" baseline="0" dirty="0">
                <a:ln>
                  <a:noFill/>
                </a:ln>
                <a:solidFill>
                  <a:schemeClr val="tx1"/>
                </a:solidFill>
                <a:effectLst/>
                <a:latin typeface="Arial" panose="020B0604020202020204" pitchFamily="34" charset="0"/>
              </a:rPr>
              <a:t>] https://download.docker.com/linux/ubuntu \ $(. /</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err="1">
                <a:ln>
                  <a:noFill/>
                </a:ln>
                <a:solidFill>
                  <a:schemeClr val="tx1"/>
                </a:solidFill>
                <a:effectLst/>
                <a:latin typeface="Arial" panose="020B0604020202020204" pitchFamily="34" charset="0"/>
              </a:rPr>
              <a:t>os</a:t>
            </a:r>
            <a:r>
              <a:rPr kumimoji="0" lang="en-US" altLang="en-US" sz="1400" b="0" i="0" u="none" strike="noStrike" cap="none" normalizeH="0" baseline="0" dirty="0">
                <a:ln>
                  <a:noFill/>
                </a:ln>
                <a:solidFill>
                  <a:schemeClr val="tx1"/>
                </a:solidFill>
                <a:effectLst/>
                <a:latin typeface="Arial" panose="020B0604020202020204" pitchFamily="34" charset="0"/>
              </a:rPr>
              <a:t>-release &amp;&amp; </a:t>
            </a:r>
          </a:p>
          <a:p>
            <a:r>
              <a:rPr kumimoji="0" lang="en-US" altLang="en-US" sz="1400" b="0" i="0" u="none" strike="noStrike" cap="none" normalizeH="0" baseline="0" dirty="0">
                <a:ln>
                  <a:noFill/>
                </a:ln>
                <a:solidFill>
                  <a:schemeClr val="tx1"/>
                </a:solidFill>
                <a:effectLst/>
                <a:latin typeface="Arial" panose="020B0604020202020204" pitchFamily="34" charset="0"/>
              </a:rPr>
              <a:t> "$VERSION_CODENAME") stable" | \ </a:t>
            </a: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tee /</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/apt/</a:t>
            </a:r>
            <a:r>
              <a:rPr kumimoji="0" lang="en-US" altLang="en-US" sz="1400" b="0" i="0" u="none" strike="noStrike" cap="none" normalizeH="0" baseline="0" dirty="0" err="1">
                <a:ln>
                  <a:noFill/>
                </a:ln>
                <a:solidFill>
                  <a:schemeClr val="tx1"/>
                </a:solidFill>
                <a:effectLst/>
                <a:latin typeface="Arial" panose="020B0604020202020204" pitchFamily="34" charset="0"/>
              </a:rPr>
              <a:t>sources.list.d</a:t>
            </a:r>
            <a:r>
              <a:rPr kumimoji="0" lang="en-US" altLang="en-US" sz="1400" b="0"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err="1">
                <a:ln>
                  <a:noFill/>
                </a:ln>
                <a:solidFill>
                  <a:schemeClr val="tx1"/>
                </a:solidFill>
                <a:effectLst/>
                <a:latin typeface="Arial" panose="020B0604020202020204" pitchFamily="34" charset="0"/>
              </a:rPr>
              <a:t>docker.list</a:t>
            </a:r>
            <a:r>
              <a:rPr kumimoji="0" lang="en-US" altLang="en-US" sz="1400" b="0" i="0" u="none" strike="noStrike" cap="none" normalizeH="0" baseline="0" dirty="0">
                <a:ln>
                  <a:noFill/>
                </a:ln>
                <a:solidFill>
                  <a:schemeClr val="tx1"/>
                </a:solidFill>
                <a:effectLst/>
                <a:latin typeface="Arial" panose="020B0604020202020204" pitchFamily="34" charset="0"/>
              </a:rPr>
              <a:t> &gt; /dev/null </a:t>
            </a: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apt-get update </a:t>
            </a:r>
          </a:p>
          <a:p>
            <a:endParaRPr lang="en-US" altLang="en-US" sz="1400" dirty="0">
              <a:latin typeface="Arial" panose="020B0604020202020204" pitchFamily="34" charset="0"/>
            </a:endParaRP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apt-get install docker-</a:t>
            </a:r>
            <a:r>
              <a:rPr kumimoji="0" lang="en-US" altLang="en-US" sz="1400" b="0" i="0" u="none" strike="noStrike" cap="none" normalizeH="0" baseline="0" dirty="0" err="1">
                <a:ln>
                  <a:noFill/>
                </a:ln>
                <a:solidFill>
                  <a:schemeClr val="tx1"/>
                </a:solidFill>
                <a:effectLst/>
                <a:latin typeface="Arial" panose="020B0604020202020204" pitchFamily="34" charset="0"/>
              </a:rPr>
              <a:t>ce</a:t>
            </a:r>
            <a:r>
              <a:rPr kumimoji="0" lang="en-US" altLang="en-US" sz="1400" b="0" i="0" u="none" strike="noStrike" cap="none" normalizeH="0" baseline="0" dirty="0">
                <a:ln>
                  <a:noFill/>
                </a:ln>
                <a:solidFill>
                  <a:schemeClr val="tx1"/>
                </a:solidFill>
                <a:effectLst/>
                <a:latin typeface="Arial" panose="020B0604020202020204" pitchFamily="34" charset="0"/>
              </a:rPr>
              <a:t> docker-</a:t>
            </a:r>
            <a:r>
              <a:rPr kumimoji="0" lang="en-US" altLang="en-US" sz="1400" b="0" i="0" u="none" strike="noStrike" cap="none" normalizeH="0" baseline="0" dirty="0" err="1">
                <a:ln>
                  <a:noFill/>
                </a:ln>
                <a:solidFill>
                  <a:schemeClr val="tx1"/>
                </a:solidFill>
                <a:effectLst/>
                <a:latin typeface="Arial" panose="020B0604020202020204" pitchFamily="34" charset="0"/>
              </a:rPr>
              <a:t>ce</a:t>
            </a:r>
            <a:r>
              <a:rPr kumimoji="0" lang="en-US" altLang="en-US" sz="1400" b="0" i="0" u="none" strike="noStrike" cap="none" normalizeH="0" baseline="0" dirty="0">
                <a:ln>
                  <a:noFill/>
                </a:ln>
                <a:solidFill>
                  <a:schemeClr val="tx1"/>
                </a:solidFill>
                <a:effectLst/>
                <a:latin typeface="Arial" panose="020B0604020202020204" pitchFamily="34" charset="0"/>
              </a:rPr>
              <a:t>-cli containerd.io docker-</a:t>
            </a:r>
            <a:r>
              <a:rPr kumimoji="0" lang="en-US" altLang="en-US" sz="1400" b="0" i="0" u="none" strike="noStrike" cap="none" normalizeH="0" baseline="0" dirty="0" err="1">
                <a:ln>
                  <a:noFill/>
                </a:ln>
                <a:solidFill>
                  <a:schemeClr val="tx1"/>
                </a:solidFill>
                <a:effectLst/>
                <a:latin typeface="Arial" panose="020B0604020202020204" pitchFamily="34" charset="0"/>
              </a:rPr>
              <a:t>buildx</a:t>
            </a:r>
            <a:r>
              <a:rPr kumimoji="0" lang="en-US" altLang="en-US" sz="1400" b="0" i="0" u="none" strike="noStrike" cap="none" normalizeH="0" baseline="0" dirty="0">
                <a:ln>
                  <a:noFill/>
                </a:ln>
                <a:solidFill>
                  <a:schemeClr val="tx1"/>
                </a:solidFill>
                <a:effectLst/>
                <a:latin typeface="Arial" panose="020B0604020202020204" pitchFamily="34" charset="0"/>
              </a:rPr>
              <a:t>-plugin</a:t>
            </a:r>
          </a:p>
          <a:p>
            <a:endParaRPr kumimoji="0" lang="en-US" altLang="en-US" sz="1400" b="0" i="0" u="none" strike="noStrike" cap="none" normalizeH="0" baseline="0" dirty="0">
              <a:ln>
                <a:noFill/>
              </a:ln>
              <a:solidFill>
                <a:schemeClr val="tx1"/>
              </a:solidFill>
              <a:effectLst/>
              <a:latin typeface="Arial" panose="020B0604020202020204" pitchFamily="34" charset="0"/>
            </a:endParaRPr>
          </a:p>
          <a:p>
            <a:r>
              <a:rPr lang="de-DE" sz="1400" dirty="0"/>
              <a:t>sudo </a:t>
            </a:r>
            <a:r>
              <a:rPr lang="sv-SE" sz="1400" dirty="0"/>
              <a:t>systemctl start docker</a:t>
            </a:r>
          </a:p>
          <a:p>
            <a:r>
              <a:rPr lang="sv-SE" sz="1400" dirty="0"/>
              <a:t>sudo systemctl enable docker</a:t>
            </a:r>
          </a:p>
          <a:p>
            <a:endParaRPr lang="sv-SE" sz="1400" dirty="0"/>
          </a:p>
          <a:p>
            <a:r>
              <a:rPr lang="sv-SE" sz="1400" dirty="0"/>
              <a:t>docker version</a:t>
            </a:r>
          </a:p>
          <a:p>
            <a:endParaRPr lang="sv-SE" dirty="0"/>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2010487"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Prepare</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65615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194BC-49A0-B6D6-2BC9-748B3B9F4DE6}"/>
              </a:ext>
            </a:extLst>
          </p:cNvPr>
          <p:cNvSpPr txBox="1"/>
          <p:nvPr/>
        </p:nvSpPr>
        <p:spPr>
          <a:xfrm>
            <a:off x="600074" y="1205210"/>
            <a:ext cx="11372851" cy="5478423"/>
          </a:xfrm>
          <a:prstGeom prst="rect">
            <a:avLst/>
          </a:prstGeom>
          <a:noFill/>
        </p:spPr>
        <p:txBody>
          <a:bodyPr wrap="square">
            <a:spAutoFit/>
          </a:bodyPr>
          <a:lstStyle/>
          <a:p>
            <a:r>
              <a:rPr lang="zh-CN" altLang="en-US" sz="1400" dirty="0"/>
              <a:t>安装一些依赖包和软件</a:t>
            </a:r>
            <a:endParaRPr lang="en-US" altLang="zh-CN" sz="1400" dirty="0"/>
          </a:p>
          <a:p>
            <a:r>
              <a:rPr lang="de-DE" sz="1400" dirty="0"/>
              <a:t>sudo apt-get install git curl jq golang-cfssl –y</a:t>
            </a:r>
          </a:p>
          <a:p>
            <a:endParaRPr lang="en-US" altLang="zh-CN" sz="1400" dirty="0"/>
          </a:p>
          <a:p>
            <a:r>
              <a:rPr lang="zh-CN" altLang="en-US" sz="1400" dirty="0"/>
              <a:t>下载</a:t>
            </a:r>
            <a:r>
              <a:rPr lang="en-US" altLang="zh-CN" sz="1400" dirty="0"/>
              <a:t>go</a:t>
            </a:r>
            <a:r>
              <a:rPr lang="zh-CN" altLang="en-US" sz="1400" dirty="0"/>
              <a:t>安装包</a:t>
            </a:r>
            <a:endParaRPr lang="en-US" altLang="zh-CN" sz="1400" dirty="0"/>
          </a:p>
          <a:p>
            <a:r>
              <a:rPr lang="pt-BR" sz="1400" dirty="0"/>
              <a:t>sudo rm -r /usr/local/go</a:t>
            </a:r>
            <a:endParaRPr lang="de-DE" sz="1400" dirty="0"/>
          </a:p>
          <a:p>
            <a:r>
              <a:rPr lang="da-DK" sz="1400" dirty="0"/>
              <a:t>wget </a:t>
            </a:r>
            <a:r>
              <a:rPr lang="da-DK" sz="1400" dirty="0">
                <a:hlinkClick r:id="rId2"/>
              </a:rPr>
              <a:t>https://go.dev/dl/go1.22.5.linux-amd64.tar.gz</a:t>
            </a:r>
            <a:endParaRPr lang="da-DK" sz="1400" dirty="0"/>
          </a:p>
          <a:p>
            <a:r>
              <a:rPr lang="da-DK" sz="1400" dirty="0"/>
              <a:t>tar -xvf go1.20.2.linux-amd64.tar.gz</a:t>
            </a:r>
          </a:p>
          <a:p>
            <a:endParaRPr lang="da-DK" sz="1400" dirty="0"/>
          </a:p>
          <a:p>
            <a:r>
              <a:rPr lang="en-US" sz="1400" dirty="0" err="1"/>
              <a:t>sudo</a:t>
            </a:r>
            <a:r>
              <a:rPr lang="en-US" sz="1400" dirty="0"/>
              <a:t> mv go /</a:t>
            </a:r>
            <a:r>
              <a:rPr lang="en-US" sz="1400" dirty="0" err="1"/>
              <a:t>usr</a:t>
            </a:r>
            <a:r>
              <a:rPr lang="en-US" sz="1400" dirty="0"/>
              <a:t>/local</a:t>
            </a:r>
          </a:p>
          <a:p>
            <a:endParaRPr lang="da-DK" sz="1400" dirty="0"/>
          </a:p>
          <a:p>
            <a:r>
              <a:rPr lang="zh-CN" altLang="en-US" sz="1400" dirty="0"/>
              <a:t>设置目录和环境变量</a:t>
            </a:r>
            <a:endParaRPr lang="da-DK" sz="1400" dirty="0"/>
          </a:p>
          <a:p>
            <a:r>
              <a:rPr lang="de-DE" sz="1400" dirty="0"/>
              <a:t>mkdir -p $HOME/go/src/github.com/$USER</a:t>
            </a:r>
          </a:p>
          <a:p>
            <a:r>
              <a:rPr lang="de-DE" sz="1400" dirty="0"/>
              <a:t>echo export GOROOT=/usr/local/go &gt;&gt; ~/.bashrc</a:t>
            </a:r>
          </a:p>
          <a:p>
            <a:r>
              <a:rPr lang="de-DE" sz="1400" dirty="0"/>
              <a:t>export GOROOT=/usr/local/go</a:t>
            </a:r>
          </a:p>
          <a:p>
            <a:r>
              <a:rPr lang="de-DE" sz="1400" dirty="0"/>
              <a:t>echo export GOPATH=$HOME/go/src/github.com/$USER &gt;&gt; ~/.bashrc</a:t>
            </a:r>
          </a:p>
          <a:p>
            <a:r>
              <a:rPr lang="de-DE" sz="1400" dirty="0"/>
              <a:t>export GOPATH=$HOME/go/src/github.com/$USER</a:t>
            </a:r>
          </a:p>
          <a:p>
            <a:r>
              <a:rPr lang="de-DE" sz="1400" dirty="0"/>
              <a:t>echo export PATH=$GOPATH/bin:$GOROOT/bin:$PATH &gt;&gt; ~/.bashrc</a:t>
            </a:r>
          </a:p>
          <a:p>
            <a:r>
              <a:rPr lang="de-DE" sz="1400" dirty="0"/>
              <a:t>export PATH=$GOPATH/bin:$GOROOT/bin:$PATH</a:t>
            </a:r>
          </a:p>
          <a:p>
            <a:r>
              <a:rPr lang="de-DE" sz="1400" dirty="0"/>
              <a:t>source $HOME/.bashrc</a:t>
            </a:r>
          </a:p>
          <a:p>
            <a:endParaRPr lang="en-US" altLang="zh-CN" sz="1400" dirty="0"/>
          </a:p>
          <a:p>
            <a:r>
              <a:rPr lang="zh-CN" altLang="en-US" sz="1400" dirty="0"/>
              <a:t>验证</a:t>
            </a:r>
            <a:r>
              <a:rPr lang="en-US" altLang="zh-CN" sz="1400" dirty="0"/>
              <a:t>go path</a:t>
            </a:r>
            <a:r>
              <a:rPr lang="zh-CN" altLang="en-US" sz="1400" dirty="0"/>
              <a:t>设置</a:t>
            </a:r>
            <a:endParaRPr lang="de-DE" sz="1400" dirty="0"/>
          </a:p>
          <a:p>
            <a:r>
              <a:rPr lang="de-DE" sz="1400" dirty="0"/>
              <a:t>echo $GOROOT $GOPATH $PATH</a:t>
            </a:r>
          </a:p>
          <a:p>
            <a:endParaRPr lang="en-US" altLang="zh-CN" sz="1400" dirty="0"/>
          </a:p>
          <a:p>
            <a:r>
              <a:rPr lang="zh-CN" altLang="en-US" sz="1400" dirty="0"/>
              <a:t>检查</a:t>
            </a:r>
            <a:r>
              <a:rPr lang="en-US" altLang="zh-CN" sz="1400" dirty="0"/>
              <a:t>go</a:t>
            </a:r>
            <a:r>
              <a:rPr lang="zh-CN" altLang="en-US" sz="1400" dirty="0"/>
              <a:t>版本</a:t>
            </a:r>
            <a:endParaRPr lang="de-DE" sz="1400" dirty="0"/>
          </a:p>
          <a:p>
            <a:r>
              <a:rPr lang="de-DE" sz="1400" dirty="0"/>
              <a:t>go version</a:t>
            </a:r>
          </a:p>
        </p:txBody>
      </p:sp>
      <p:sp>
        <p:nvSpPr>
          <p:cNvPr id="4" name="TextBox 3">
            <a:extLst>
              <a:ext uri="{FF2B5EF4-FFF2-40B4-BE49-F238E27FC236}">
                <a16:creationId xmlns:a16="http://schemas.microsoft.com/office/drawing/2014/main" id="{65FBD1C1-B99C-26A3-C0F6-331D32E0F10C}"/>
              </a:ext>
            </a:extLst>
          </p:cNvPr>
          <p:cNvSpPr txBox="1"/>
          <p:nvPr/>
        </p:nvSpPr>
        <p:spPr>
          <a:xfrm>
            <a:off x="1295400" y="304800"/>
            <a:ext cx="6175088"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Install go and dependency</a:t>
            </a:r>
            <a:endParaRPr lang="en-US" sz="4000" dirty="0">
              <a:latin typeface="+mj-lt"/>
              <a:ea typeface="+mj-ea"/>
              <a:cs typeface="+mj-cs"/>
            </a:endParaRPr>
          </a:p>
        </p:txBody>
      </p:sp>
    </p:spTree>
    <p:extLst>
      <p:ext uri="{BB962C8B-B14F-4D97-AF65-F5344CB8AC3E}">
        <p14:creationId xmlns:p14="http://schemas.microsoft.com/office/powerpoint/2010/main" val="287524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7D36657-668A-86A6-FD41-DAC88471CFCE}"/>
              </a:ext>
            </a:extLst>
          </p:cNvPr>
          <p:cNvSpPr txBox="1"/>
          <p:nvPr/>
        </p:nvSpPr>
        <p:spPr>
          <a:xfrm>
            <a:off x="238125" y="2333491"/>
            <a:ext cx="11715750" cy="954107"/>
          </a:xfrm>
          <a:prstGeom prst="rect">
            <a:avLst/>
          </a:prstGeom>
          <a:noFill/>
        </p:spPr>
        <p:txBody>
          <a:bodyPr wrap="square">
            <a:spAutoFit/>
          </a:bodyPr>
          <a:lstStyle/>
          <a:p>
            <a:r>
              <a:rPr lang="en-US" sz="1400" dirty="0" err="1"/>
              <a:t>sudo</a:t>
            </a:r>
            <a:r>
              <a:rPr lang="en-US" sz="1400" dirty="0"/>
              <a:t> curl -L "https://github.com/docker/compose/releases/download/1.29.2/docker-compose-$(</a:t>
            </a:r>
            <a:r>
              <a:rPr lang="en-US" sz="1400" dirty="0" err="1"/>
              <a:t>uname</a:t>
            </a:r>
            <a:r>
              <a:rPr lang="en-US" sz="1400" dirty="0"/>
              <a:t> -s)-$(</a:t>
            </a:r>
            <a:r>
              <a:rPr lang="en-US" sz="1400" dirty="0" err="1"/>
              <a:t>uname</a:t>
            </a:r>
            <a:r>
              <a:rPr lang="en-US" sz="1400" dirty="0"/>
              <a:t> -m)" -o /</a:t>
            </a:r>
            <a:r>
              <a:rPr lang="en-US" sz="1400" dirty="0" err="1"/>
              <a:t>usr</a:t>
            </a:r>
            <a:r>
              <a:rPr lang="en-US" sz="1400" dirty="0"/>
              <a:t>/local/bin/docker-compose</a:t>
            </a:r>
          </a:p>
          <a:p>
            <a:r>
              <a:rPr lang="en-US" sz="1400" dirty="0" err="1"/>
              <a:t>sudo</a:t>
            </a:r>
            <a:r>
              <a:rPr lang="en-US" sz="1400" dirty="0"/>
              <a:t> </a:t>
            </a:r>
            <a:r>
              <a:rPr lang="en-US" sz="1400" dirty="0" err="1"/>
              <a:t>chmod</a:t>
            </a:r>
            <a:r>
              <a:rPr lang="en-US" sz="1400" dirty="0"/>
              <a:t> +x /</a:t>
            </a:r>
            <a:r>
              <a:rPr lang="en-US" sz="1400" dirty="0" err="1"/>
              <a:t>usr</a:t>
            </a:r>
            <a:r>
              <a:rPr lang="en-US" sz="1400" dirty="0"/>
              <a:t>/local/bin/docker-compose</a:t>
            </a:r>
          </a:p>
          <a:p>
            <a:r>
              <a:rPr lang="en-US" sz="1400" dirty="0"/>
              <a:t>docker-compose --version</a:t>
            </a:r>
          </a:p>
        </p:txBody>
      </p:sp>
      <p:sp>
        <p:nvSpPr>
          <p:cNvPr id="5" name="TextBox 4">
            <a:extLst>
              <a:ext uri="{FF2B5EF4-FFF2-40B4-BE49-F238E27FC236}">
                <a16:creationId xmlns:a16="http://schemas.microsoft.com/office/drawing/2014/main" id="{9FFECDB9-3A47-D727-16D2-B8625E101EDF}"/>
              </a:ext>
            </a:extLst>
          </p:cNvPr>
          <p:cNvSpPr txBox="1"/>
          <p:nvPr/>
        </p:nvSpPr>
        <p:spPr>
          <a:xfrm>
            <a:off x="1099622" y="247650"/>
            <a:ext cx="10854253"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Install docker-compose and Hyperledger fabric </a:t>
            </a:r>
            <a:endParaRPr lang="en-US" sz="4000" dirty="0">
              <a:latin typeface="+mj-lt"/>
              <a:ea typeface="+mj-ea"/>
              <a:cs typeface="+mj-cs"/>
            </a:endParaRPr>
          </a:p>
        </p:txBody>
      </p:sp>
      <p:sp>
        <p:nvSpPr>
          <p:cNvPr id="7" name="TextBox 6">
            <a:extLst>
              <a:ext uri="{FF2B5EF4-FFF2-40B4-BE49-F238E27FC236}">
                <a16:creationId xmlns:a16="http://schemas.microsoft.com/office/drawing/2014/main" id="{10F71D73-E055-433F-4F84-9E725DC8EA90}"/>
              </a:ext>
            </a:extLst>
          </p:cNvPr>
          <p:cNvSpPr txBox="1"/>
          <p:nvPr/>
        </p:nvSpPr>
        <p:spPr>
          <a:xfrm>
            <a:off x="238125" y="3583410"/>
            <a:ext cx="11296650" cy="1384995"/>
          </a:xfrm>
          <a:prstGeom prst="rect">
            <a:avLst/>
          </a:prstGeom>
          <a:noFill/>
        </p:spPr>
        <p:txBody>
          <a:bodyPr wrap="square">
            <a:spAutoFit/>
          </a:bodyPr>
          <a:lstStyle/>
          <a:p>
            <a:r>
              <a:rPr lang="en-US" sz="1400" dirty="0"/>
              <a:t>#!/bin/bash -</a:t>
            </a:r>
            <a:r>
              <a:rPr lang="en-US" sz="1400" dirty="0" err="1"/>
              <a:t>xe</a:t>
            </a:r>
            <a:endParaRPr lang="en-US" sz="1400" dirty="0"/>
          </a:p>
          <a:p>
            <a:r>
              <a:rPr lang="en-US" sz="1400" dirty="0"/>
              <a:t>cd $HOME/go/</a:t>
            </a:r>
            <a:r>
              <a:rPr lang="en-US" sz="1400" dirty="0" err="1"/>
              <a:t>src</a:t>
            </a:r>
            <a:r>
              <a:rPr lang="en-US" sz="1400" dirty="0"/>
              <a:t>/github.com/$USER</a:t>
            </a:r>
          </a:p>
          <a:p>
            <a:endParaRPr lang="en-US" sz="1400" dirty="0"/>
          </a:p>
          <a:p>
            <a:r>
              <a:rPr lang="en-US" sz="1400" dirty="0"/>
              <a:t># Pull fabric installation script file and change the access mode</a:t>
            </a:r>
          </a:p>
          <a:p>
            <a:r>
              <a:rPr lang="en-US" sz="1400" dirty="0"/>
              <a:t>curl -</a:t>
            </a:r>
            <a:r>
              <a:rPr lang="en-US" sz="1400" dirty="0" err="1"/>
              <a:t>sSLO</a:t>
            </a:r>
            <a:r>
              <a:rPr lang="en-US" sz="1400" dirty="0"/>
              <a:t> https://raw.githubusercontent.com/hyperledger/fabric/main/scripts/install-fabric.sh </a:t>
            </a:r>
          </a:p>
          <a:p>
            <a:r>
              <a:rPr lang="en-US" sz="1400" dirty="0" err="1"/>
              <a:t>sudo</a:t>
            </a:r>
            <a:r>
              <a:rPr lang="en-US" sz="1400" dirty="0"/>
              <a:t> </a:t>
            </a:r>
            <a:r>
              <a:rPr lang="en-US" sz="1400" dirty="0" err="1"/>
              <a:t>chmod</a:t>
            </a:r>
            <a:r>
              <a:rPr lang="en-US" sz="1400" dirty="0"/>
              <a:t> +x install-fabric.sh</a:t>
            </a:r>
          </a:p>
        </p:txBody>
      </p:sp>
      <p:sp>
        <p:nvSpPr>
          <p:cNvPr id="8" name="TextBox 7">
            <a:extLst>
              <a:ext uri="{FF2B5EF4-FFF2-40B4-BE49-F238E27FC236}">
                <a16:creationId xmlns:a16="http://schemas.microsoft.com/office/drawing/2014/main" id="{DB26FDC5-5D04-9EFF-ED9A-75E088314298}"/>
              </a:ext>
            </a:extLst>
          </p:cNvPr>
          <p:cNvSpPr txBox="1"/>
          <p:nvPr/>
        </p:nvSpPr>
        <p:spPr>
          <a:xfrm>
            <a:off x="238125" y="1603364"/>
            <a:ext cx="4153701" cy="518604"/>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下载</a:t>
            </a:r>
            <a:r>
              <a:rPr lang="en-US" altLang="zh-CN" sz="1400" dirty="0">
                <a:solidFill>
                  <a:srgbClr val="000000"/>
                </a:solidFill>
                <a:cs typeface="Arial" panose="020B0604020202020204" pitchFamily="34" charset="0"/>
              </a:rPr>
              <a:t>demo </a:t>
            </a:r>
            <a:r>
              <a:rPr lang="en-US" altLang="zh-CN" sz="1400" dirty="0" err="1">
                <a:solidFill>
                  <a:srgbClr val="000000"/>
                </a:solidFill>
                <a:cs typeface="Arial" panose="020B0604020202020204" pitchFamily="34" charset="0"/>
              </a:rPr>
              <a:t>sh</a:t>
            </a:r>
            <a:r>
              <a:rPr lang="zh-CN" altLang="en-US" sz="1400" dirty="0">
                <a:solidFill>
                  <a:srgbClr val="000000"/>
                </a:solidFill>
                <a:cs typeface="Arial" panose="020B0604020202020204" pitchFamily="34" charset="0"/>
              </a:rPr>
              <a:t>文件</a:t>
            </a:r>
            <a:endParaRPr lang="en-US" sz="1400" dirty="0">
              <a:solidFill>
                <a:srgbClr val="000000"/>
              </a:solidFill>
              <a:cs typeface="Arial" panose="020B0604020202020204" pitchFamily="34" charset="0"/>
            </a:endParaRPr>
          </a:p>
          <a:p>
            <a:pPr algn="l" defTabSz="457189">
              <a:lnSpc>
                <a:spcPct val="90000"/>
              </a:lnSpc>
              <a:spcBef>
                <a:spcPts val="300"/>
              </a:spcBef>
            </a:pPr>
            <a:r>
              <a:rPr lang="en-US" sz="1400" dirty="0">
                <a:solidFill>
                  <a:srgbClr val="000000"/>
                </a:solidFill>
                <a:cs typeface="Arial" panose="020B0604020202020204" pitchFamily="34" charset="0"/>
              </a:rPr>
              <a:t>git clone https://github.com/yagosys/dappdemo.git</a:t>
            </a:r>
          </a:p>
        </p:txBody>
      </p:sp>
    </p:spTree>
    <p:extLst>
      <p:ext uri="{BB962C8B-B14F-4D97-AF65-F5344CB8AC3E}">
        <p14:creationId xmlns:p14="http://schemas.microsoft.com/office/powerpoint/2010/main" val="96196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5343AD-E1C0-646B-8B0B-08AE978B3E84}"/>
              </a:ext>
            </a:extLst>
          </p:cNvPr>
          <p:cNvSpPr txBox="1"/>
          <p:nvPr/>
        </p:nvSpPr>
        <p:spPr>
          <a:xfrm>
            <a:off x="1156772" y="257175"/>
            <a:ext cx="6003567"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Install Hyperledger fabric </a:t>
            </a:r>
            <a:endParaRPr lang="en-US" sz="4000" dirty="0">
              <a:latin typeface="+mj-lt"/>
              <a:ea typeface="+mj-ea"/>
              <a:cs typeface="+mj-cs"/>
            </a:endParaRPr>
          </a:p>
        </p:txBody>
      </p:sp>
      <p:sp>
        <p:nvSpPr>
          <p:cNvPr id="4" name="TextBox 3">
            <a:extLst>
              <a:ext uri="{FF2B5EF4-FFF2-40B4-BE49-F238E27FC236}">
                <a16:creationId xmlns:a16="http://schemas.microsoft.com/office/drawing/2014/main" id="{F748391D-8F45-7C73-1381-2284CAB52911}"/>
              </a:ext>
            </a:extLst>
          </p:cNvPr>
          <p:cNvSpPr txBox="1"/>
          <p:nvPr/>
        </p:nvSpPr>
        <p:spPr>
          <a:xfrm>
            <a:off x="171449" y="1479114"/>
            <a:ext cx="9648825" cy="2031325"/>
          </a:xfrm>
          <a:prstGeom prst="rect">
            <a:avLst/>
          </a:prstGeom>
          <a:noFill/>
        </p:spPr>
        <p:txBody>
          <a:bodyPr wrap="square">
            <a:spAutoFit/>
          </a:bodyPr>
          <a:lstStyle/>
          <a:p>
            <a:r>
              <a:rPr lang="en-US" sz="1400" dirty="0"/>
              <a:t>#!/bin/bash -</a:t>
            </a:r>
            <a:r>
              <a:rPr lang="en-US" sz="1400" dirty="0" err="1"/>
              <a:t>xe</a:t>
            </a:r>
            <a:endParaRPr lang="en-US" sz="1400" dirty="0"/>
          </a:p>
          <a:p>
            <a:r>
              <a:rPr lang="en-US" sz="1400" dirty="0"/>
              <a:t>cd $GOPATH</a:t>
            </a:r>
          </a:p>
          <a:p>
            <a:r>
              <a:rPr lang="en-US" sz="1400" dirty="0"/>
              <a:t>./install-fabric.sh docker samples binary</a:t>
            </a:r>
          </a:p>
          <a:p>
            <a:r>
              <a:rPr lang="en-US" sz="1400" dirty="0"/>
              <a:t>cd fabric-samples/test-network  </a:t>
            </a:r>
          </a:p>
          <a:p>
            <a:endParaRPr lang="en-US" sz="1400" dirty="0"/>
          </a:p>
          <a:p>
            <a:r>
              <a:rPr lang="zh-CN" altLang="en-US" sz="1400" dirty="0"/>
              <a:t>进行网络模拟测试和生成</a:t>
            </a:r>
            <a:r>
              <a:rPr lang="en-US" altLang="zh-CN" sz="1400" dirty="0"/>
              <a:t>ca </a:t>
            </a:r>
            <a:r>
              <a:rPr lang="zh-CN" altLang="en-US" sz="1400" dirty="0"/>
              <a:t>、</a:t>
            </a:r>
            <a:r>
              <a:rPr lang="en-US" altLang="zh-CN" sz="1400" dirty="0"/>
              <a:t>channel</a:t>
            </a:r>
            <a:r>
              <a:rPr lang="zh-CN" altLang="en-US" sz="1400" dirty="0"/>
              <a:t>、合约</a:t>
            </a:r>
            <a:endParaRPr lang="en-US" sz="1400" dirty="0"/>
          </a:p>
          <a:p>
            <a:r>
              <a:rPr lang="en-US" sz="1400" dirty="0"/>
              <a:t>./network.sh down</a:t>
            </a:r>
          </a:p>
          <a:p>
            <a:r>
              <a:rPr lang="en-US" sz="1400" dirty="0"/>
              <a:t>./network.sh up </a:t>
            </a:r>
            <a:r>
              <a:rPr lang="en-US" sz="1400" dirty="0" err="1"/>
              <a:t>createChannel</a:t>
            </a:r>
            <a:r>
              <a:rPr lang="en-US" sz="1400" dirty="0"/>
              <a:t> -ca -c </a:t>
            </a:r>
            <a:r>
              <a:rPr lang="en-US" sz="1400" dirty="0" err="1"/>
              <a:t>mychannel</a:t>
            </a:r>
            <a:r>
              <a:rPr lang="en-US" sz="1400" dirty="0"/>
              <a:t> -s </a:t>
            </a:r>
            <a:r>
              <a:rPr lang="en-US" sz="1400" dirty="0" err="1"/>
              <a:t>couchdb</a:t>
            </a:r>
            <a:endParaRPr lang="en-US" sz="1400" dirty="0"/>
          </a:p>
          <a:p>
            <a:r>
              <a:rPr lang="en-US" sz="1400" dirty="0"/>
              <a:t>./network.sh </a:t>
            </a:r>
            <a:r>
              <a:rPr lang="en-US" sz="1400" dirty="0" err="1"/>
              <a:t>deployCC</a:t>
            </a:r>
            <a:r>
              <a:rPr lang="en-US" sz="1400" dirty="0"/>
              <a:t> -</a:t>
            </a:r>
            <a:r>
              <a:rPr lang="en-US" sz="1400" dirty="0" err="1"/>
              <a:t>ccn</a:t>
            </a:r>
            <a:r>
              <a:rPr lang="en-US" sz="1400" dirty="0"/>
              <a:t> basic -</a:t>
            </a:r>
            <a:r>
              <a:rPr lang="en-US" sz="1400" dirty="0" err="1"/>
              <a:t>ccp</a:t>
            </a:r>
            <a:r>
              <a:rPr lang="en-US" sz="1400" dirty="0"/>
              <a:t> ../asset-transfer-basic/</a:t>
            </a:r>
            <a:r>
              <a:rPr lang="en-US" sz="1400" dirty="0" err="1"/>
              <a:t>chaincode</a:t>
            </a:r>
            <a:r>
              <a:rPr lang="en-US" sz="1400" dirty="0"/>
              <a:t>-go/ -ccl go</a:t>
            </a:r>
          </a:p>
        </p:txBody>
      </p:sp>
      <p:pic>
        <p:nvPicPr>
          <p:cNvPr id="6" name="Picture 5">
            <a:extLst>
              <a:ext uri="{FF2B5EF4-FFF2-40B4-BE49-F238E27FC236}">
                <a16:creationId xmlns:a16="http://schemas.microsoft.com/office/drawing/2014/main" id="{CD364DF0-9E3F-60A0-6691-FCA3B47CD924}"/>
              </a:ext>
            </a:extLst>
          </p:cNvPr>
          <p:cNvPicPr>
            <a:picLocks noChangeAspect="1"/>
          </p:cNvPicPr>
          <p:nvPr/>
        </p:nvPicPr>
        <p:blipFill>
          <a:blip r:embed="rId2"/>
          <a:stretch>
            <a:fillRect/>
          </a:stretch>
        </p:blipFill>
        <p:spPr>
          <a:xfrm>
            <a:off x="272398" y="4824328"/>
            <a:ext cx="10496550" cy="1266825"/>
          </a:xfrm>
          <a:prstGeom prst="rect">
            <a:avLst/>
          </a:prstGeom>
        </p:spPr>
      </p:pic>
      <p:sp>
        <p:nvSpPr>
          <p:cNvPr id="7" name="TextBox 6">
            <a:extLst>
              <a:ext uri="{FF2B5EF4-FFF2-40B4-BE49-F238E27FC236}">
                <a16:creationId xmlns:a16="http://schemas.microsoft.com/office/drawing/2014/main" id="{6C707CC4-1F58-5950-8913-D07580C79F1D}"/>
              </a:ext>
            </a:extLst>
          </p:cNvPr>
          <p:cNvSpPr txBox="1"/>
          <p:nvPr/>
        </p:nvSpPr>
        <p:spPr>
          <a:xfrm>
            <a:off x="171449" y="3938105"/>
            <a:ext cx="6301725" cy="286232"/>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复制密钥信息出来用于生成证书和私钥，选取第一个</a:t>
            </a:r>
            <a:r>
              <a:rPr lang="en-US" altLang="zh-CN" sz="1400" dirty="0">
                <a:solidFill>
                  <a:srgbClr val="000000"/>
                </a:solidFill>
                <a:cs typeface="Arial" panose="020B0604020202020204" pitchFamily="34" charset="0"/>
              </a:rPr>
              <a:t>_</a:t>
            </a:r>
            <a:r>
              <a:rPr lang="en-US" altLang="zh-CN" sz="1400" dirty="0" err="1">
                <a:solidFill>
                  <a:srgbClr val="000000"/>
                </a:solidFill>
                <a:cs typeface="Arial" panose="020B0604020202020204" pitchFamily="34" charset="0"/>
              </a:rPr>
              <a:t>sk</a:t>
            </a:r>
            <a:r>
              <a:rPr lang="zh-CN" altLang="en-US" sz="1400" dirty="0">
                <a:solidFill>
                  <a:srgbClr val="000000"/>
                </a:solidFill>
                <a:cs typeface="Arial" panose="020B0604020202020204" pitchFamily="34" charset="0"/>
              </a:rPr>
              <a:t>结尾的文件作为私钥</a:t>
            </a:r>
            <a:endParaRPr lang="en-US" sz="1400" dirty="0">
              <a:solidFill>
                <a:srgbClr val="000000"/>
              </a:solidFill>
              <a:cs typeface="Arial" panose="020B0604020202020204" pitchFamily="34" charset="0"/>
            </a:endParaRPr>
          </a:p>
        </p:txBody>
      </p:sp>
      <p:sp>
        <p:nvSpPr>
          <p:cNvPr id="9" name="TextBox 8">
            <a:extLst>
              <a:ext uri="{FF2B5EF4-FFF2-40B4-BE49-F238E27FC236}">
                <a16:creationId xmlns:a16="http://schemas.microsoft.com/office/drawing/2014/main" id="{DBAE390A-235C-D1B9-8CF9-7898088D66A4}"/>
              </a:ext>
            </a:extLst>
          </p:cNvPr>
          <p:cNvSpPr txBox="1"/>
          <p:nvPr/>
        </p:nvSpPr>
        <p:spPr>
          <a:xfrm>
            <a:off x="171449" y="4222480"/>
            <a:ext cx="9486901" cy="523220"/>
          </a:xfrm>
          <a:prstGeom prst="rect">
            <a:avLst/>
          </a:prstGeom>
          <a:noFill/>
        </p:spPr>
        <p:txBody>
          <a:bodyPr wrap="square">
            <a:spAutoFit/>
          </a:bodyPr>
          <a:lstStyle/>
          <a:p>
            <a:r>
              <a:rPr lang="en-US" sz="1400" dirty="0"/>
              <a:t>cd $GOPATH/fabric-samples/test-network/organizations/fabric-ca/org2/</a:t>
            </a:r>
            <a:r>
              <a:rPr lang="en-US" sz="1400" dirty="0" err="1"/>
              <a:t>msp</a:t>
            </a:r>
            <a:r>
              <a:rPr lang="en-US" sz="1400" dirty="0"/>
              <a:t>/keystore</a:t>
            </a:r>
          </a:p>
          <a:p>
            <a:r>
              <a:rPr lang="zh-CN" altLang="en-US" sz="1400" dirty="0"/>
              <a:t>将信息替换到</a:t>
            </a:r>
            <a:r>
              <a:rPr lang="en-US" altLang="zh-CN" sz="1400" dirty="0"/>
              <a:t>copy-org2-ca-key.sh</a:t>
            </a:r>
            <a:r>
              <a:rPr lang="zh-CN" altLang="en-US" sz="1400" dirty="0"/>
              <a:t>文件对应的位置</a:t>
            </a:r>
            <a:r>
              <a:rPr lang="en-US" altLang="zh-CN" sz="1400" dirty="0"/>
              <a:t> </a:t>
            </a:r>
            <a:endParaRPr lang="en-US" sz="1400" dirty="0"/>
          </a:p>
        </p:txBody>
      </p:sp>
    </p:spTree>
    <p:extLst>
      <p:ext uri="{BB962C8B-B14F-4D97-AF65-F5344CB8AC3E}">
        <p14:creationId xmlns:p14="http://schemas.microsoft.com/office/powerpoint/2010/main" val="1520646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A6CF81-34E9-F5DE-0F2C-2438473711A0}"/>
              </a:ext>
            </a:extLst>
          </p:cNvPr>
          <p:cNvPicPr>
            <a:picLocks noChangeAspect="1"/>
          </p:cNvPicPr>
          <p:nvPr/>
        </p:nvPicPr>
        <p:blipFill>
          <a:blip r:embed="rId2"/>
          <a:stretch>
            <a:fillRect/>
          </a:stretch>
        </p:blipFill>
        <p:spPr>
          <a:xfrm>
            <a:off x="223803" y="1426726"/>
            <a:ext cx="11420475" cy="879546"/>
          </a:xfrm>
          <a:prstGeom prst="rect">
            <a:avLst/>
          </a:prstGeom>
        </p:spPr>
      </p:pic>
      <p:sp>
        <p:nvSpPr>
          <p:cNvPr id="4" name="TextBox 3">
            <a:extLst>
              <a:ext uri="{FF2B5EF4-FFF2-40B4-BE49-F238E27FC236}">
                <a16:creationId xmlns:a16="http://schemas.microsoft.com/office/drawing/2014/main" id="{57EC6283-E8BA-6249-4926-E9AD0BD2744D}"/>
              </a:ext>
            </a:extLst>
          </p:cNvPr>
          <p:cNvSpPr txBox="1"/>
          <p:nvPr/>
        </p:nvSpPr>
        <p:spPr>
          <a:xfrm>
            <a:off x="1156772" y="257175"/>
            <a:ext cx="4777270"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Generate Certificate</a:t>
            </a:r>
            <a:endParaRPr lang="en-US" sz="4000" dirty="0">
              <a:latin typeface="+mj-lt"/>
              <a:ea typeface="+mj-ea"/>
              <a:cs typeface="+mj-cs"/>
            </a:endParaRPr>
          </a:p>
        </p:txBody>
      </p:sp>
      <p:sp>
        <p:nvSpPr>
          <p:cNvPr id="6" name="TextBox 5">
            <a:extLst>
              <a:ext uri="{FF2B5EF4-FFF2-40B4-BE49-F238E27FC236}">
                <a16:creationId xmlns:a16="http://schemas.microsoft.com/office/drawing/2014/main" id="{3262BBF2-ACA2-C0E0-00BF-51CE46202FCE}"/>
              </a:ext>
            </a:extLst>
          </p:cNvPr>
          <p:cNvSpPr txBox="1"/>
          <p:nvPr/>
        </p:nvSpPr>
        <p:spPr>
          <a:xfrm>
            <a:off x="92594" y="2530971"/>
            <a:ext cx="11572875" cy="523220"/>
          </a:xfrm>
          <a:prstGeom prst="rect">
            <a:avLst/>
          </a:prstGeom>
          <a:noFill/>
        </p:spPr>
        <p:txBody>
          <a:bodyPr wrap="square">
            <a:spAutoFit/>
          </a:bodyPr>
          <a:lstStyle/>
          <a:p>
            <a:r>
              <a:rPr lang="en-US" sz="1400" dirty="0"/>
              <a:t>bash create_fortiweb_certificate_with_org2_ca.sh </a:t>
            </a:r>
            <a:r>
              <a:rPr lang="zh-CN" altLang="en-US" sz="1400" dirty="0"/>
              <a:t>生成</a:t>
            </a:r>
            <a:r>
              <a:rPr lang="en-US" altLang="zh-CN" sz="1400" dirty="0"/>
              <a:t>server</a:t>
            </a:r>
            <a:r>
              <a:rPr lang="zh-CN" altLang="en-US" sz="1400" dirty="0"/>
              <a:t>证书和</a:t>
            </a:r>
            <a:r>
              <a:rPr lang="en-US" altLang="zh-CN" sz="1400" dirty="0"/>
              <a:t>key </a:t>
            </a:r>
            <a:r>
              <a:rPr lang="zh-CN" altLang="en-US" sz="1400" dirty="0"/>
              <a:t>，或使用如下命令</a:t>
            </a:r>
            <a:endParaRPr lang="en-US" sz="1400" dirty="0"/>
          </a:p>
          <a:p>
            <a:r>
              <a:rPr lang="en-US" sz="1400" dirty="0" err="1"/>
              <a:t>cfssl</a:t>
            </a:r>
            <a:r>
              <a:rPr lang="en-US" sz="1400" dirty="0"/>
              <a:t> </a:t>
            </a:r>
            <a:r>
              <a:rPr lang="en-US" sz="1400" dirty="0" err="1"/>
              <a:t>gencert</a:t>
            </a:r>
            <a:r>
              <a:rPr lang="en-US" sz="1400" dirty="0"/>
              <a:t> -ca=org2-ca-cert.pem -ca-key=org2-ca-key.pem </a:t>
            </a:r>
            <a:r>
              <a:rPr lang="en-US" sz="1400" dirty="0" err="1"/>
              <a:t>grpcsample.json</a:t>
            </a:r>
            <a:r>
              <a:rPr lang="en-US" sz="1400" dirty="0"/>
              <a:t> | </a:t>
            </a:r>
            <a:r>
              <a:rPr lang="en-US" sz="1400" dirty="0" err="1"/>
              <a:t>cfssljson</a:t>
            </a:r>
            <a:r>
              <a:rPr lang="en-US" sz="1400" dirty="0"/>
              <a:t> -bare </a:t>
            </a:r>
            <a:r>
              <a:rPr lang="en-US" sz="1400" dirty="0" err="1"/>
              <a:t>grpcsample</a:t>
            </a:r>
            <a:endParaRPr lang="en-US" sz="1400" dirty="0"/>
          </a:p>
        </p:txBody>
      </p:sp>
      <p:pic>
        <p:nvPicPr>
          <p:cNvPr id="8" name="Picture 7">
            <a:extLst>
              <a:ext uri="{FF2B5EF4-FFF2-40B4-BE49-F238E27FC236}">
                <a16:creationId xmlns:a16="http://schemas.microsoft.com/office/drawing/2014/main" id="{BA307792-9BE6-867D-84E0-8284152F60D8}"/>
              </a:ext>
            </a:extLst>
          </p:cNvPr>
          <p:cNvPicPr>
            <a:picLocks noChangeAspect="1"/>
          </p:cNvPicPr>
          <p:nvPr/>
        </p:nvPicPr>
        <p:blipFill>
          <a:blip r:embed="rId3"/>
          <a:stretch>
            <a:fillRect/>
          </a:stretch>
        </p:blipFill>
        <p:spPr>
          <a:xfrm>
            <a:off x="119948" y="3133725"/>
            <a:ext cx="6467475" cy="3038366"/>
          </a:xfrm>
          <a:prstGeom prst="rect">
            <a:avLst/>
          </a:prstGeom>
        </p:spPr>
      </p:pic>
      <p:sp>
        <p:nvSpPr>
          <p:cNvPr id="10" name="TextBox 9">
            <a:extLst>
              <a:ext uri="{FF2B5EF4-FFF2-40B4-BE49-F238E27FC236}">
                <a16:creationId xmlns:a16="http://schemas.microsoft.com/office/drawing/2014/main" id="{91A02D2C-5437-C51F-F345-0EDC2A825D18}"/>
              </a:ext>
            </a:extLst>
          </p:cNvPr>
          <p:cNvSpPr txBox="1"/>
          <p:nvPr/>
        </p:nvSpPr>
        <p:spPr>
          <a:xfrm>
            <a:off x="92594" y="1140494"/>
            <a:ext cx="2439835" cy="286232"/>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替换信息后生成</a:t>
            </a:r>
            <a:r>
              <a:rPr lang="en-US" altLang="zh-CN" sz="1400" dirty="0">
                <a:solidFill>
                  <a:srgbClr val="000000"/>
                </a:solidFill>
                <a:cs typeface="Arial" panose="020B0604020202020204" pitchFamily="34" charset="0"/>
              </a:rPr>
              <a:t>CA</a:t>
            </a:r>
            <a:r>
              <a:rPr lang="zh-CN" altLang="en-US" sz="1400" dirty="0">
                <a:solidFill>
                  <a:srgbClr val="000000"/>
                </a:solidFill>
                <a:cs typeface="Arial" panose="020B0604020202020204" pitchFamily="34" charset="0"/>
              </a:rPr>
              <a:t>和</a:t>
            </a:r>
            <a:r>
              <a:rPr lang="en-US" altLang="zh-CN" sz="1400" dirty="0">
                <a:solidFill>
                  <a:srgbClr val="000000"/>
                </a:solidFill>
                <a:cs typeface="Arial" panose="020B0604020202020204" pitchFamily="34" charset="0"/>
              </a:rPr>
              <a:t>CA key</a:t>
            </a:r>
            <a:endParaRPr lang="en-US" sz="1400" dirty="0">
              <a:solidFill>
                <a:srgbClr val="000000"/>
              </a:solidFill>
              <a:cs typeface="Arial" panose="020B0604020202020204" pitchFamily="34" charset="0"/>
            </a:endParaRPr>
          </a:p>
        </p:txBody>
      </p:sp>
    </p:spTree>
    <p:extLst>
      <p:ext uri="{BB962C8B-B14F-4D97-AF65-F5344CB8AC3E}">
        <p14:creationId xmlns:p14="http://schemas.microsoft.com/office/powerpoint/2010/main" val="198256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DFD7E2-475E-FBB2-3F0C-DE419C14EA1C}"/>
              </a:ext>
            </a:extLst>
          </p:cNvPr>
          <p:cNvSpPr txBox="1"/>
          <p:nvPr/>
        </p:nvSpPr>
        <p:spPr>
          <a:xfrm>
            <a:off x="1156772" y="257175"/>
            <a:ext cx="4233851" cy="646331"/>
          </a:xfrm>
          <a:prstGeom prst="rect">
            <a:avLst/>
          </a:prstGeom>
          <a:noFill/>
        </p:spPr>
        <p:txBody>
          <a:bodyPr wrap="none" rtlCol="0">
            <a:spAutoFit/>
          </a:bodyPr>
          <a:lstStyle/>
          <a:p>
            <a:pPr>
              <a:lnSpc>
                <a:spcPct val="90000"/>
              </a:lnSpc>
              <a:spcBef>
                <a:spcPct val="0"/>
              </a:spcBef>
            </a:pPr>
            <a:r>
              <a:rPr lang="en-US" sz="4000" dirty="0" err="1">
                <a:latin typeface="+mj-lt"/>
                <a:ea typeface="+mj-ea"/>
                <a:cs typeface="+mj-cs"/>
              </a:rPr>
              <a:t>Fortiweb</a:t>
            </a:r>
            <a:r>
              <a:rPr lang="en-US" sz="4000" dirty="0">
                <a:latin typeface="+mj-lt"/>
                <a:ea typeface="+mj-ea"/>
                <a:cs typeface="+mj-cs"/>
              </a:rPr>
              <a:t> Config-1</a:t>
            </a:r>
          </a:p>
        </p:txBody>
      </p:sp>
      <p:sp>
        <p:nvSpPr>
          <p:cNvPr id="8" name="TextBox 7">
            <a:extLst>
              <a:ext uri="{FF2B5EF4-FFF2-40B4-BE49-F238E27FC236}">
                <a16:creationId xmlns:a16="http://schemas.microsoft.com/office/drawing/2014/main" id="{A4557AF6-7B7E-E464-EC8F-D1C60B2A9E36}"/>
              </a:ext>
            </a:extLst>
          </p:cNvPr>
          <p:cNvSpPr txBox="1"/>
          <p:nvPr/>
        </p:nvSpPr>
        <p:spPr>
          <a:xfrm>
            <a:off x="680521" y="1254210"/>
            <a:ext cx="3782730" cy="286232"/>
          </a:xfrm>
          <a:prstGeom prst="rect">
            <a:avLst/>
          </a:prstGeom>
          <a:noFill/>
        </p:spPr>
        <p:txBody>
          <a:bodyPr wrap="squar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导入之前我们生成的</a:t>
            </a:r>
            <a:r>
              <a:rPr lang="en-US" altLang="zh-CN" sz="1400" dirty="0">
                <a:solidFill>
                  <a:srgbClr val="000000"/>
                </a:solidFill>
                <a:cs typeface="Arial" panose="020B0604020202020204" pitchFamily="34" charset="0"/>
              </a:rPr>
              <a:t>server</a:t>
            </a:r>
            <a:r>
              <a:rPr lang="zh-CN" altLang="en-US" sz="1400" dirty="0">
                <a:solidFill>
                  <a:srgbClr val="000000"/>
                </a:solidFill>
                <a:cs typeface="Arial" panose="020B0604020202020204" pitchFamily="34" charset="0"/>
              </a:rPr>
              <a:t>证书或手工上传</a:t>
            </a:r>
            <a:endParaRPr lang="en-US" sz="1400" dirty="0">
              <a:solidFill>
                <a:srgbClr val="000000"/>
              </a:solidFill>
              <a:cs typeface="Arial" panose="020B0604020202020204" pitchFamily="34" charset="0"/>
            </a:endParaRPr>
          </a:p>
        </p:txBody>
      </p:sp>
      <p:pic>
        <p:nvPicPr>
          <p:cNvPr id="12" name="Picture 11">
            <a:extLst>
              <a:ext uri="{FF2B5EF4-FFF2-40B4-BE49-F238E27FC236}">
                <a16:creationId xmlns:a16="http://schemas.microsoft.com/office/drawing/2014/main" id="{3B3787C8-17D8-712B-DE16-0226A8F74E89}"/>
              </a:ext>
            </a:extLst>
          </p:cNvPr>
          <p:cNvPicPr>
            <a:picLocks noChangeAspect="1"/>
          </p:cNvPicPr>
          <p:nvPr/>
        </p:nvPicPr>
        <p:blipFill>
          <a:blip r:embed="rId2"/>
          <a:stretch>
            <a:fillRect/>
          </a:stretch>
        </p:blipFill>
        <p:spPr>
          <a:xfrm>
            <a:off x="809081" y="1540442"/>
            <a:ext cx="5286919" cy="4787197"/>
          </a:xfrm>
          <a:prstGeom prst="rect">
            <a:avLst/>
          </a:prstGeom>
        </p:spPr>
      </p:pic>
      <p:pic>
        <p:nvPicPr>
          <p:cNvPr id="22" name="Picture 21">
            <a:extLst>
              <a:ext uri="{FF2B5EF4-FFF2-40B4-BE49-F238E27FC236}">
                <a16:creationId xmlns:a16="http://schemas.microsoft.com/office/drawing/2014/main" id="{25437266-AEBA-396C-658C-B285005BF094}"/>
              </a:ext>
            </a:extLst>
          </p:cNvPr>
          <p:cNvPicPr>
            <a:picLocks noChangeAspect="1"/>
          </p:cNvPicPr>
          <p:nvPr/>
        </p:nvPicPr>
        <p:blipFill>
          <a:blip r:embed="rId3"/>
          <a:stretch>
            <a:fillRect/>
          </a:stretch>
        </p:blipFill>
        <p:spPr>
          <a:xfrm>
            <a:off x="6615112" y="2119312"/>
            <a:ext cx="5324475" cy="3971925"/>
          </a:xfrm>
          <a:prstGeom prst="rect">
            <a:avLst/>
          </a:prstGeom>
        </p:spPr>
      </p:pic>
    </p:spTree>
    <p:extLst>
      <p:ext uri="{BB962C8B-B14F-4D97-AF65-F5344CB8AC3E}">
        <p14:creationId xmlns:p14="http://schemas.microsoft.com/office/powerpoint/2010/main" val="275365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0486E83-3255-1861-1702-BB85AD57BA5F}"/>
              </a:ext>
            </a:extLst>
          </p:cNvPr>
          <p:cNvSpPr>
            <a:spLocks noGrp="1"/>
          </p:cNvSpPr>
          <p:nvPr/>
        </p:nvSpPr>
        <p:spPr>
          <a:xfrm>
            <a:off x="1155518" y="0"/>
            <a:ext cx="10515600" cy="10075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Söhne"/>
              </a:rPr>
              <a:t>Application Development Journey</a:t>
            </a:r>
            <a:endParaRPr lang="en-US" dirty="0"/>
          </a:p>
        </p:txBody>
      </p:sp>
      <p:graphicFrame>
        <p:nvGraphicFramePr>
          <p:cNvPr id="2" name="Table 1">
            <a:extLst>
              <a:ext uri="{FF2B5EF4-FFF2-40B4-BE49-F238E27FC236}">
                <a16:creationId xmlns:a16="http://schemas.microsoft.com/office/drawing/2014/main" id="{2B1C73C4-551F-960D-ED48-2A5F71FE265B}"/>
              </a:ext>
            </a:extLst>
          </p:cNvPr>
          <p:cNvGraphicFramePr>
            <a:graphicFrameLocks noGrp="1"/>
          </p:cNvGraphicFramePr>
          <p:nvPr>
            <p:extLst>
              <p:ext uri="{D42A27DB-BD31-4B8C-83A1-F6EECF244321}">
                <p14:modId xmlns:p14="http://schemas.microsoft.com/office/powerpoint/2010/main" val="458434704"/>
              </p:ext>
            </p:extLst>
          </p:nvPr>
        </p:nvGraphicFramePr>
        <p:xfrm>
          <a:off x="7062107" y="1903966"/>
          <a:ext cx="4925787" cy="3997475"/>
        </p:xfrm>
        <a:graphic>
          <a:graphicData uri="http://schemas.openxmlformats.org/drawingml/2006/table">
            <a:tbl>
              <a:tblPr firstRow="1" bandRow="1">
                <a:tableStyleId>{5C22544A-7EE6-4342-B048-85BDC9FD1C3A}</a:tableStyleId>
              </a:tblPr>
              <a:tblGrid>
                <a:gridCol w="1277264">
                  <a:extLst>
                    <a:ext uri="{9D8B030D-6E8A-4147-A177-3AD203B41FA5}">
                      <a16:colId xmlns:a16="http://schemas.microsoft.com/office/drawing/2014/main" val="28207773"/>
                    </a:ext>
                  </a:extLst>
                </a:gridCol>
                <a:gridCol w="1750952">
                  <a:extLst>
                    <a:ext uri="{9D8B030D-6E8A-4147-A177-3AD203B41FA5}">
                      <a16:colId xmlns:a16="http://schemas.microsoft.com/office/drawing/2014/main" val="3396478405"/>
                    </a:ext>
                  </a:extLst>
                </a:gridCol>
                <a:gridCol w="1897571">
                  <a:extLst>
                    <a:ext uri="{9D8B030D-6E8A-4147-A177-3AD203B41FA5}">
                      <a16:colId xmlns:a16="http://schemas.microsoft.com/office/drawing/2014/main" val="100627514"/>
                    </a:ext>
                  </a:extLst>
                </a:gridCol>
              </a:tblGrid>
              <a:tr h="376949">
                <a:tc>
                  <a:txBody>
                    <a:bodyPr/>
                    <a:lstStyle/>
                    <a:p>
                      <a:endParaRPr lang="en-US" dirty="0"/>
                    </a:p>
                  </a:txBody>
                  <a:tcPr/>
                </a:tc>
                <a:tc>
                  <a:txBody>
                    <a:bodyPr/>
                    <a:lstStyle/>
                    <a:p>
                      <a:r>
                        <a:rPr lang="en-US" altLang="zh-CN" dirty="0"/>
                        <a:t>Web1.0</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Web2.0</a:t>
                      </a:r>
                      <a:endParaRPr lang="en-US" dirty="0"/>
                    </a:p>
                  </a:txBody>
                  <a:tcPr/>
                </a:tc>
                <a:extLst>
                  <a:ext uri="{0D108BD9-81ED-4DB2-BD59-A6C34878D82A}">
                    <a16:rowId xmlns:a16="http://schemas.microsoft.com/office/drawing/2014/main" val="290265673"/>
                  </a:ext>
                </a:extLst>
              </a:tr>
              <a:tr h="603421">
                <a:tc>
                  <a:txBody>
                    <a:bodyPr/>
                    <a:lstStyle/>
                    <a:p>
                      <a:r>
                        <a:rPr lang="zh-CN" altLang="en-US" dirty="0"/>
                        <a:t>应用特征</a:t>
                      </a:r>
                      <a:endParaRPr lang="en-US" dirty="0"/>
                    </a:p>
                  </a:txBody>
                  <a:tcPr/>
                </a:tc>
                <a:tc>
                  <a:txBody>
                    <a:bodyPr/>
                    <a:lstStyle/>
                    <a:p>
                      <a:r>
                        <a:rPr lang="zh-CN" altLang="en-US" dirty="0"/>
                        <a:t>静态页面</a:t>
                      </a:r>
                      <a:endParaRPr lang="en-US" dirty="0"/>
                    </a:p>
                  </a:txBody>
                  <a:tcPr/>
                </a:tc>
                <a:tc>
                  <a:txBody>
                    <a:bodyPr/>
                    <a:lstStyle/>
                    <a:p>
                      <a:r>
                        <a:rPr lang="zh-CN" altLang="en-US" dirty="0"/>
                        <a:t>动态、流媒体</a:t>
                      </a:r>
                      <a:endParaRPr lang="en-US" dirty="0"/>
                    </a:p>
                  </a:txBody>
                  <a:tcPr/>
                </a:tc>
                <a:extLst>
                  <a:ext uri="{0D108BD9-81ED-4DB2-BD59-A6C34878D82A}">
                    <a16:rowId xmlns:a16="http://schemas.microsoft.com/office/drawing/2014/main" val="2679559860"/>
                  </a:ext>
                </a:extLst>
              </a:tr>
              <a:tr h="603421">
                <a:tc>
                  <a:txBody>
                    <a:bodyPr/>
                    <a:lstStyle/>
                    <a:p>
                      <a:r>
                        <a:rPr lang="zh-CN" altLang="en-US" dirty="0"/>
                        <a:t>用户体验</a:t>
                      </a:r>
                      <a:endParaRPr lang="en-US" dirty="0"/>
                    </a:p>
                  </a:txBody>
                  <a:tcPr/>
                </a:tc>
                <a:tc>
                  <a:txBody>
                    <a:bodyPr/>
                    <a:lstStyle/>
                    <a:p>
                      <a:r>
                        <a:rPr lang="zh-CN" altLang="en-US" dirty="0"/>
                        <a:t>只能读取</a:t>
                      </a:r>
                      <a:endParaRPr lang="en-US" dirty="0"/>
                    </a:p>
                  </a:txBody>
                  <a:tcPr/>
                </a:tc>
                <a:tc>
                  <a:txBody>
                    <a:bodyPr/>
                    <a:lstStyle/>
                    <a:p>
                      <a:r>
                        <a:rPr lang="zh-CN" altLang="en-US" dirty="0"/>
                        <a:t>可以交互</a:t>
                      </a:r>
                      <a:endParaRPr lang="en-US" dirty="0"/>
                    </a:p>
                  </a:txBody>
                  <a:tcPr/>
                </a:tc>
                <a:extLst>
                  <a:ext uri="{0D108BD9-81ED-4DB2-BD59-A6C34878D82A}">
                    <a16:rowId xmlns:a16="http://schemas.microsoft.com/office/drawing/2014/main" val="1487094745"/>
                  </a:ext>
                </a:extLst>
              </a:tr>
              <a:tr h="603421">
                <a:tc>
                  <a:txBody>
                    <a:bodyPr/>
                    <a:lstStyle/>
                    <a:p>
                      <a:r>
                        <a:rPr lang="zh-CN" altLang="en-US" dirty="0"/>
                        <a:t>数据存储</a:t>
                      </a:r>
                      <a:endParaRPr lang="en-US" dirty="0"/>
                    </a:p>
                  </a:txBody>
                  <a:tcPr/>
                </a:tc>
                <a:tc>
                  <a:txBody>
                    <a:bodyPr/>
                    <a:lstStyle/>
                    <a:p>
                      <a:r>
                        <a:rPr lang="zh-CN" altLang="en-US" dirty="0"/>
                        <a:t>中心化</a:t>
                      </a:r>
                      <a:endParaRPr lang="en-US" dirty="0"/>
                    </a:p>
                  </a:txBody>
                  <a:tcPr/>
                </a:tc>
                <a:tc>
                  <a:txBody>
                    <a:bodyPr/>
                    <a:lstStyle/>
                    <a:p>
                      <a:r>
                        <a:rPr lang="zh-CN" altLang="en-US" dirty="0"/>
                        <a:t>分布式</a:t>
                      </a:r>
                      <a:endParaRPr lang="en-US" dirty="0"/>
                    </a:p>
                  </a:txBody>
                  <a:tcPr/>
                </a:tc>
                <a:extLst>
                  <a:ext uri="{0D108BD9-81ED-4DB2-BD59-A6C34878D82A}">
                    <a16:rowId xmlns:a16="http://schemas.microsoft.com/office/drawing/2014/main" val="3322885580"/>
                  </a:ext>
                </a:extLst>
              </a:tr>
              <a:tr h="603421">
                <a:tc>
                  <a:txBody>
                    <a:bodyPr/>
                    <a:lstStyle/>
                    <a:p>
                      <a:r>
                        <a:rPr lang="zh-CN" altLang="en-US" dirty="0"/>
                        <a:t>数据归属</a:t>
                      </a:r>
                      <a:endParaRPr lang="en-US" dirty="0"/>
                    </a:p>
                  </a:txBody>
                  <a:tcPr/>
                </a:tc>
                <a:tc>
                  <a:txBody>
                    <a:bodyPr/>
                    <a:lstStyle/>
                    <a:p>
                      <a:r>
                        <a:rPr lang="zh-CN" altLang="en-US" dirty="0"/>
                        <a:t>企业</a:t>
                      </a:r>
                      <a:endParaRPr lang="en-US" dirty="0"/>
                    </a:p>
                  </a:txBody>
                  <a:tcPr/>
                </a:tc>
                <a:tc>
                  <a:txBody>
                    <a:bodyPr/>
                    <a:lstStyle/>
                    <a:p>
                      <a:r>
                        <a:rPr lang="zh-CN" altLang="en-US" dirty="0"/>
                        <a:t>企业</a:t>
                      </a:r>
                      <a:endParaRPr lang="en-US" dirty="0"/>
                    </a:p>
                  </a:txBody>
                  <a:tcPr/>
                </a:tc>
                <a:extLst>
                  <a:ext uri="{0D108BD9-81ED-4DB2-BD59-A6C34878D82A}">
                    <a16:rowId xmlns:a16="http://schemas.microsoft.com/office/drawing/2014/main" val="3997398346"/>
                  </a:ext>
                </a:extLst>
              </a:tr>
              <a:tr h="603421">
                <a:tc>
                  <a:txBody>
                    <a:bodyPr/>
                    <a:lstStyle/>
                    <a:p>
                      <a:r>
                        <a:rPr lang="zh-CN" altLang="en-US" dirty="0"/>
                        <a:t>架构模式</a:t>
                      </a:r>
                      <a:endParaRPr lang="en-US" dirty="0"/>
                    </a:p>
                  </a:txBody>
                  <a:tcPr/>
                </a:tc>
                <a:tc>
                  <a:txBody>
                    <a:bodyPr/>
                    <a:lstStyle/>
                    <a:p>
                      <a:r>
                        <a:rPr lang="zh-CN" altLang="en-US" dirty="0"/>
                        <a:t>中心化</a:t>
                      </a:r>
                      <a:endParaRPr lang="en-US" dirty="0"/>
                    </a:p>
                  </a:txBody>
                  <a:tcPr/>
                </a:tc>
                <a:tc>
                  <a:txBody>
                    <a:bodyPr/>
                    <a:lstStyle/>
                    <a:p>
                      <a:r>
                        <a:rPr lang="zh-CN" altLang="en-US" dirty="0"/>
                        <a:t>中心化、分布式</a:t>
                      </a:r>
                      <a:endParaRPr lang="en-US" dirty="0"/>
                    </a:p>
                  </a:txBody>
                  <a:tcPr/>
                </a:tc>
                <a:extLst>
                  <a:ext uri="{0D108BD9-81ED-4DB2-BD59-A6C34878D82A}">
                    <a16:rowId xmlns:a16="http://schemas.microsoft.com/office/drawing/2014/main" val="1828649072"/>
                  </a:ext>
                </a:extLst>
              </a:tr>
              <a:tr h="603421">
                <a:tc>
                  <a:txBody>
                    <a:bodyPr/>
                    <a:lstStyle/>
                    <a:p>
                      <a:r>
                        <a:rPr lang="zh-CN" altLang="en-US" dirty="0"/>
                        <a:t>生态模式</a:t>
                      </a:r>
                      <a:endParaRPr lang="en-US" dirty="0"/>
                    </a:p>
                  </a:txBody>
                  <a:tcPr/>
                </a:tc>
                <a:tc>
                  <a:txBody>
                    <a:bodyPr/>
                    <a:lstStyle/>
                    <a:p>
                      <a:r>
                        <a:rPr lang="zh-CN" altLang="en-US" dirty="0"/>
                        <a:t>信息经济</a:t>
                      </a:r>
                      <a:endParaRPr lang="en-US" dirty="0"/>
                    </a:p>
                  </a:txBody>
                  <a:tcPr/>
                </a:tc>
                <a:tc>
                  <a:txBody>
                    <a:bodyPr/>
                    <a:lstStyle/>
                    <a:p>
                      <a:r>
                        <a:rPr lang="zh-CN" altLang="en-US" dirty="0"/>
                        <a:t>平台经济</a:t>
                      </a:r>
                      <a:endParaRPr lang="en-US" dirty="0"/>
                    </a:p>
                  </a:txBody>
                  <a:tcPr/>
                </a:tc>
                <a:extLst>
                  <a:ext uri="{0D108BD9-81ED-4DB2-BD59-A6C34878D82A}">
                    <a16:rowId xmlns:a16="http://schemas.microsoft.com/office/drawing/2014/main" val="2114124035"/>
                  </a:ext>
                </a:extLst>
              </a:tr>
            </a:tbl>
          </a:graphicData>
        </a:graphic>
      </p:graphicFrame>
      <p:pic>
        <p:nvPicPr>
          <p:cNvPr id="3074" name="Picture 2" descr="web3是什么？一文简述web3的发展史">
            <a:extLst>
              <a:ext uri="{FF2B5EF4-FFF2-40B4-BE49-F238E27FC236}">
                <a16:creationId xmlns:a16="http://schemas.microsoft.com/office/drawing/2014/main" id="{C30503B8-EE0B-E628-1824-2D19FDD664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106" y="1903966"/>
            <a:ext cx="6581011" cy="3394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9142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A9BF3ED-A145-A242-E793-CEDD3857DC1E}"/>
              </a:ext>
            </a:extLst>
          </p:cNvPr>
          <p:cNvSpPr txBox="1"/>
          <p:nvPr/>
        </p:nvSpPr>
        <p:spPr>
          <a:xfrm>
            <a:off x="1156772" y="257175"/>
            <a:ext cx="4233851" cy="646331"/>
          </a:xfrm>
          <a:prstGeom prst="rect">
            <a:avLst/>
          </a:prstGeom>
          <a:noFill/>
        </p:spPr>
        <p:txBody>
          <a:bodyPr wrap="none" rtlCol="0">
            <a:spAutoFit/>
          </a:bodyPr>
          <a:lstStyle/>
          <a:p>
            <a:pPr>
              <a:lnSpc>
                <a:spcPct val="90000"/>
              </a:lnSpc>
              <a:spcBef>
                <a:spcPct val="0"/>
              </a:spcBef>
            </a:pPr>
            <a:r>
              <a:rPr lang="en-US" sz="4000" dirty="0" err="1">
                <a:latin typeface="+mj-lt"/>
                <a:ea typeface="+mj-ea"/>
                <a:cs typeface="+mj-cs"/>
              </a:rPr>
              <a:t>Fortiweb</a:t>
            </a:r>
            <a:r>
              <a:rPr lang="en-US" sz="4000" dirty="0">
                <a:latin typeface="+mj-lt"/>
                <a:ea typeface="+mj-ea"/>
                <a:cs typeface="+mj-cs"/>
              </a:rPr>
              <a:t> Config-2</a:t>
            </a:r>
          </a:p>
        </p:txBody>
      </p:sp>
      <p:pic>
        <p:nvPicPr>
          <p:cNvPr id="5" name="Picture 4">
            <a:extLst>
              <a:ext uri="{FF2B5EF4-FFF2-40B4-BE49-F238E27FC236}">
                <a16:creationId xmlns:a16="http://schemas.microsoft.com/office/drawing/2014/main" id="{CA8A9FA0-F6BA-D7B6-465F-692EE0759F09}"/>
              </a:ext>
            </a:extLst>
          </p:cNvPr>
          <p:cNvPicPr>
            <a:picLocks noChangeAspect="1"/>
          </p:cNvPicPr>
          <p:nvPr/>
        </p:nvPicPr>
        <p:blipFill>
          <a:blip r:embed="rId2"/>
          <a:stretch>
            <a:fillRect/>
          </a:stretch>
        </p:blipFill>
        <p:spPr>
          <a:xfrm>
            <a:off x="1156772" y="1202400"/>
            <a:ext cx="10381648" cy="4453199"/>
          </a:xfrm>
          <a:prstGeom prst="rect">
            <a:avLst/>
          </a:prstGeom>
        </p:spPr>
      </p:pic>
    </p:spTree>
    <p:extLst>
      <p:ext uri="{BB962C8B-B14F-4D97-AF65-F5344CB8AC3E}">
        <p14:creationId xmlns:p14="http://schemas.microsoft.com/office/powerpoint/2010/main" val="196550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A9BF3ED-A145-A242-E793-CEDD3857DC1E}"/>
              </a:ext>
            </a:extLst>
          </p:cNvPr>
          <p:cNvSpPr txBox="1"/>
          <p:nvPr/>
        </p:nvSpPr>
        <p:spPr>
          <a:xfrm>
            <a:off x="1156772" y="257175"/>
            <a:ext cx="4233851" cy="646331"/>
          </a:xfrm>
          <a:prstGeom prst="rect">
            <a:avLst/>
          </a:prstGeom>
          <a:noFill/>
        </p:spPr>
        <p:txBody>
          <a:bodyPr wrap="none" rtlCol="0">
            <a:spAutoFit/>
          </a:bodyPr>
          <a:lstStyle/>
          <a:p>
            <a:pPr>
              <a:lnSpc>
                <a:spcPct val="90000"/>
              </a:lnSpc>
              <a:spcBef>
                <a:spcPct val="0"/>
              </a:spcBef>
            </a:pPr>
            <a:r>
              <a:rPr lang="en-US" sz="4000" dirty="0" err="1">
                <a:latin typeface="+mj-lt"/>
                <a:ea typeface="+mj-ea"/>
                <a:cs typeface="+mj-cs"/>
              </a:rPr>
              <a:t>Fortiweb</a:t>
            </a:r>
            <a:r>
              <a:rPr lang="en-US" sz="4000" dirty="0">
                <a:latin typeface="+mj-lt"/>
                <a:ea typeface="+mj-ea"/>
                <a:cs typeface="+mj-cs"/>
              </a:rPr>
              <a:t> Config-3</a:t>
            </a:r>
          </a:p>
        </p:txBody>
      </p:sp>
      <p:pic>
        <p:nvPicPr>
          <p:cNvPr id="3" name="Picture 2">
            <a:extLst>
              <a:ext uri="{FF2B5EF4-FFF2-40B4-BE49-F238E27FC236}">
                <a16:creationId xmlns:a16="http://schemas.microsoft.com/office/drawing/2014/main" id="{8F212C1B-E1F6-0640-03CD-14841DFE7976}"/>
              </a:ext>
            </a:extLst>
          </p:cNvPr>
          <p:cNvPicPr>
            <a:picLocks noChangeAspect="1"/>
          </p:cNvPicPr>
          <p:nvPr/>
        </p:nvPicPr>
        <p:blipFill>
          <a:blip r:embed="rId2"/>
          <a:stretch>
            <a:fillRect/>
          </a:stretch>
        </p:blipFill>
        <p:spPr>
          <a:xfrm>
            <a:off x="342900" y="1552574"/>
            <a:ext cx="5047723" cy="4394223"/>
          </a:xfrm>
          <a:prstGeom prst="rect">
            <a:avLst/>
          </a:prstGeom>
        </p:spPr>
      </p:pic>
      <p:grpSp>
        <p:nvGrpSpPr>
          <p:cNvPr id="10" name="Group 9">
            <a:extLst>
              <a:ext uri="{FF2B5EF4-FFF2-40B4-BE49-F238E27FC236}">
                <a16:creationId xmlns:a16="http://schemas.microsoft.com/office/drawing/2014/main" id="{3F4D03DE-D3E5-1BC0-E805-2A3B6E17A0A2}"/>
              </a:ext>
            </a:extLst>
          </p:cNvPr>
          <p:cNvGrpSpPr/>
          <p:nvPr/>
        </p:nvGrpSpPr>
        <p:grpSpPr>
          <a:xfrm>
            <a:off x="6234639" y="1552574"/>
            <a:ext cx="5328711" cy="4394223"/>
            <a:chOff x="6529387" y="2481262"/>
            <a:chExt cx="4752975" cy="3381375"/>
          </a:xfrm>
        </p:grpSpPr>
        <p:pic>
          <p:nvPicPr>
            <p:cNvPr id="7" name="Picture 6">
              <a:extLst>
                <a:ext uri="{FF2B5EF4-FFF2-40B4-BE49-F238E27FC236}">
                  <a16:creationId xmlns:a16="http://schemas.microsoft.com/office/drawing/2014/main" id="{6E584DDF-0FEB-E557-BB79-C8345057DD7C}"/>
                </a:ext>
              </a:extLst>
            </p:cNvPr>
            <p:cNvPicPr>
              <a:picLocks noChangeAspect="1"/>
            </p:cNvPicPr>
            <p:nvPr/>
          </p:nvPicPr>
          <p:blipFill>
            <a:blip r:embed="rId3"/>
            <a:stretch>
              <a:fillRect/>
            </a:stretch>
          </p:blipFill>
          <p:spPr>
            <a:xfrm>
              <a:off x="6529387" y="2747962"/>
              <a:ext cx="4752975" cy="3114675"/>
            </a:xfrm>
            <a:prstGeom prst="rect">
              <a:avLst/>
            </a:prstGeom>
          </p:spPr>
        </p:pic>
        <p:pic>
          <p:nvPicPr>
            <p:cNvPr id="9" name="Picture 8">
              <a:extLst>
                <a:ext uri="{FF2B5EF4-FFF2-40B4-BE49-F238E27FC236}">
                  <a16:creationId xmlns:a16="http://schemas.microsoft.com/office/drawing/2014/main" id="{9BDB6C15-0804-1CAA-3C39-ABC6E3E2475F}"/>
                </a:ext>
              </a:extLst>
            </p:cNvPr>
            <p:cNvPicPr>
              <a:picLocks noChangeAspect="1"/>
            </p:cNvPicPr>
            <p:nvPr/>
          </p:nvPicPr>
          <p:blipFill>
            <a:blip r:embed="rId4"/>
            <a:stretch>
              <a:fillRect/>
            </a:stretch>
          </p:blipFill>
          <p:spPr>
            <a:xfrm>
              <a:off x="6529387" y="2481262"/>
              <a:ext cx="4752975" cy="257175"/>
            </a:xfrm>
            <a:prstGeom prst="rect">
              <a:avLst/>
            </a:prstGeom>
          </p:spPr>
        </p:pic>
      </p:grpSp>
    </p:spTree>
    <p:extLst>
      <p:ext uri="{BB962C8B-B14F-4D97-AF65-F5344CB8AC3E}">
        <p14:creationId xmlns:p14="http://schemas.microsoft.com/office/powerpoint/2010/main" val="4249581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30158E-3BFF-5BD6-E5A5-06C3B7542BA6}"/>
              </a:ext>
            </a:extLst>
          </p:cNvPr>
          <p:cNvSpPr txBox="1"/>
          <p:nvPr/>
        </p:nvSpPr>
        <p:spPr>
          <a:xfrm>
            <a:off x="1156772" y="257175"/>
            <a:ext cx="4233851" cy="646331"/>
          </a:xfrm>
          <a:prstGeom prst="rect">
            <a:avLst/>
          </a:prstGeom>
          <a:noFill/>
        </p:spPr>
        <p:txBody>
          <a:bodyPr wrap="none" rtlCol="0">
            <a:spAutoFit/>
          </a:bodyPr>
          <a:lstStyle/>
          <a:p>
            <a:pPr>
              <a:lnSpc>
                <a:spcPct val="90000"/>
              </a:lnSpc>
              <a:spcBef>
                <a:spcPct val="0"/>
              </a:spcBef>
            </a:pPr>
            <a:r>
              <a:rPr lang="en-US" sz="4000" dirty="0" err="1">
                <a:latin typeface="+mj-lt"/>
                <a:ea typeface="+mj-ea"/>
                <a:cs typeface="+mj-cs"/>
              </a:rPr>
              <a:t>Fortiweb</a:t>
            </a:r>
            <a:r>
              <a:rPr lang="en-US" sz="4000" dirty="0">
                <a:latin typeface="+mj-lt"/>
                <a:ea typeface="+mj-ea"/>
                <a:cs typeface="+mj-cs"/>
              </a:rPr>
              <a:t> Config-4</a:t>
            </a:r>
          </a:p>
        </p:txBody>
      </p:sp>
      <p:pic>
        <p:nvPicPr>
          <p:cNvPr id="4" name="Picture 3">
            <a:extLst>
              <a:ext uri="{FF2B5EF4-FFF2-40B4-BE49-F238E27FC236}">
                <a16:creationId xmlns:a16="http://schemas.microsoft.com/office/drawing/2014/main" id="{F194B9C7-227E-2F6D-AF9A-1F6552F8D682}"/>
              </a:ext>
            </a:extLst>
          </p:cNvPr>
          <p:cNvPicPr>
            <a:picLocks noChangeAspect="1"/>
          </p:cNvPicPr>
          <p:nvPr/>
        </p:nvPicPr>
        <p:blipFill>
          <a:blip r:embed="rId3"/>
          <a:stretch>
            <a:fillRect/>
          </a:stretch>
        </p:blipFill>
        <p:spPr>
          <a:xfrm>
            <a:off x="276225" y="1477040"/>
            <a:ext cx="9888529" cy="4246819"/>
          </a:xfrm>
          <a:prstGeom prst="rect">
            <a:avLst/>
          </a:prstGeom>
        </p:spPr>
      </p:pic>
      <p:pic>
        <p:nvPicPr>
          <p:cNvPr id="6" name="Picture 5">
            <a:extLst>
              <a:ext uri="{FF2B5EF4-FFF2-40B4-BE49-F238E27FC236}">
                <a16:creationId xmlns:a16="http://schemas.microsoft.com/office/drawing/2014/main" id="{EC2F14FC-5E88-5683-6FF3-8FC0525FCD41}"/>
              </a:ext>
            </a:extLst>
          </p:cNvPr>
          <p:cNvPicPr>
            <a:picLocks noChangeAspect="1"/>
          </p:cNvPicPr>
          <p:nvPr/>
        </p:nvPicPr>
        <p:blipFill>
          <a:blip r:embed="rId4"/>
          <a:stretch>
            <a:fillRect/>
          </a:stretch>
        </p:blipFill>
        <p:spPr>
          <a:xfrm>
            <a:off x="1147247" y="1477040"/>
            <a:ext cx="8488079" cy="4532340"/>
          </a:xfrm>
          <a:prstGeom prst="rect">
            <a:avLst/>
          </a:prstGeom>
        </p:spPr>
      </p:pic>
      <p:pic>
        <p:nvPicPr>
          <p:cNvPr id="10" name="Picture 9">
            <a:extLst>
              <a:ext uri="{FF2B5EF4-FFF2-40B4-BE49-F238E27FC236}">
                <a16:creationId xmlns:a16="http://schemas.microsoft.com/office/drawing/2014/main" id="{687B49BC-1A23-2722-1F08-7AE1DA4D9982}"/>
              </a:ext>
            </a:extLst>
          </p:cNvPr>
          <p:cNvPicPr>
            <a:picLocks noChangeAspect="1"/>
          </p:cNvPicPr>
          <p:nvPr/>
        </p:nvPicPr>
        <p:blipFill>
          <a:blip r:embed="rId5"/>
          <a:stretch>
            <a:fillRect/>
          </a:stretch>
        </p:blipFill>
        <p:spPr>
          <a:xfrm>
            <a:off x="1818073" y="1811554"/>
            <a:ext cx="10078652" cy="4409410"/>
          </a:xfrm>
          <a:prstGeom prst="rect">
            <a:avLst/>
          </a:prstGeom>
        </p:spPr>
      </p:pic>
      <p:sp>
        <p:nvSpPr>
          <p:cNvPr id="11" name="TextBox 10">
            <a:extLst>
              <a:ext uri="{FF2B5EF4-FFF2-40B4-BE49-F238E27FC236}">
                <a16:creationId xmlns:a16="http://schemas.microsoft.com/office/drawing/2014/main" id="{FCA9F2BC-34BE-E61E-5A16-0A2086CEA6E6}"/>
              </a:ext>
            </a:extLst>
          </p:cNvPr>
          <p:cNvSpPr txBox="1"/>
          <p:nvPr/>
        </p:nvSpPr>
        <p:spPr>
          <a:xfrm>
            <a:off x="337622" y="1171333"/>
            <a:ext cx="7301486" cy="286232"/>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上传</a:t>
            </a:r>
            <a:r>
              <a:rPr lang="en-US" altLang="zh-CN" sz="1400" dirty="0">
                <a:solidFill>
                  <a:srgbClr val="000000"/>
                </a:solidFill>
                <a:cs typeface="Arial" panose="020B0604020202020204" pitchFamily="34" charset="0"/>
              </a:rPr>
              <a:t>IDL</a:t>
            </a:r>
            <a:r>
              <a:rPr lang="zh-CN" altLang="en-US" sz="1400" dirty="0">
                <a:solidFill>
                  <a:srgbClr val="000000"/>
                </a:solidFill>
                <a:cs typeface="Arial" panose="020B0604020202020204" pitchFamily="34" charset="0"/>
              </a:rPr>
              <a:t>文件，文件在</a:t>
            </a:r>
            <a:r>
              <a:rPr lang="en-US" altLang="zh-CN" sz="1400" dirty="0">
                <a:solidFill>
                  <a:srgbClr val="000000"/>
                </a:solidFill>
                <a:cs typeface="Arial" panose="020B0604020202020204" pitchFamily="34" charset="0"/>
              </a:rPr>
              <a:t>git demo</a:t>
            </a:r>
            <a:r>
              <a:rPr lang="zh-CN" altLang="en-US" sz="1400" dirty="0">
                <a:solidFill>
                  <a:srgbClr val="000000"/>
                </a:solidFill>
                <a:cs typeface="Arial" panose="020B0604020202020204" pitchFamily="34" charset="0"/>
              </a:rPr>
              <a:t>目录内 </a:t>
            </a:r>
            <a:r>
              <a:rPr lang="en-US" altLang="zh-CN" sz="1400" dirty="0" err="1">
                <a:solidFill>
                  <a:srgbClr val="000000"/>
                </a:solidFill>
                <a:cs typeface="Arial" panose="020B0604020202020204" pitchFamily="34" charset="0"/>
              </a:rPr>
              <a:t>hyperledger_fabric_gateway.proto</a:t>
            </a:r>
            <a:r>
              <a:rPr lang="zh-CN" altLang="en-US" sz="1400" dirty="0">
                <a:solidFill>
                  <a:srgbClr val="000000"/>
                </a:solidFill>
                <a:cs typeface="Arial" panose="020B0604020202020204" pitchFamily="34" charset="0"/>
              </a:rPr>
              <a:t>，并设置响应策略</a:t>
            </a:r>
            <a:endParaRPr lang="en-US" sz="1400" dirty="0">
              <a:solidFill>
                <a:srgbClr val="000000"/>
              </a:solidFill>
              <a:cs typeface="Arial" panose="020B0604020202020204" pitchFamily="34" charset="0"/>
            </a:endParaRPr>
          </a:p>
        </p:txBody>
      </p:sp>
    </p:spTree>
    <p:extLst>
      <p:ext uri="{BB962C8B-B14F-4D97-AF65-F5344CB8AC3E}">
        <p14:creationId xmlns:p14="http://schemas.microsoft.com/office/powerpoint/2010/main" val="14812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A98EC7-1395-0FB6-A8A4-C926C08260DC}"/>
              </a:ext>
            </a:extLst>
          </p:cNvPr>
          <p:cNvPicPr>
            <a:picLocks noChangeAspect="1"/>
          </p:cNvPicPr>
          <p:nvPr/>
        </p:nvPicPr>
        <p:blipFill>
          <a:blip r:embed="rId2"/>
          <a:stretch>
            <a:fillRect/>
          </a:stretch>
        </p:blipFill>
        <p:spPr>
          <a:xfrm>
            <a:off x="1156772" y="1212552"/>
            <a:ext cx="10250905" cy="5064676"/>
          </a:xfrm>
          <a:prstGeom prst="rect">
            <a:avLst/>
          </a:prstGeom>
        </p:spPr>
      </p:pic>
      <p:sp>
        <p:nvSpPr>
          <p:cNvPr id="4" name="TextBox 3">
            <a:extLst>
              <a:ext uri="{FF2B5EF4-FFF2-40B4-BE49-F238E27FC236}">
                <a16:creationId xmlns:a16="http://schemas.microsoft.com/office/drawing/2014/main" id="{2A9BF3ED-A145-A242-E793-CEDD3857DC1E}"/>
              </a:ext>
            </a:extLst>
          </p:cNvPr>
          <p:cNvSpPr txBox="1"/>
          <p:nvPr/>
        </p:nvSpPr>
        <p:spPr>
          <a:xfrm>
            <a:off x="1156772" y="257175"/>
            <a:ext cx="4233851" cy="646331"/>
          </a:xfrm>
          <a:prstGeom prst="rect">
            <a:avLst/>
          </a:prstGeom>
          <a:noFill/>
        </p:spPr>
        <p:txBody>
          <a:bodyPr wrap="none" rtlCol="0">
            <a:spAutoFit/>
          </a:bodyPr>
          <a:lstStyle/>
          <a:p>
            <a:pPr>
              <a:lnSpc>
                <a:spcPct val="90000"/>
              </a:lnSpc>
              <a:spcBef>
                <a:spcPct val="0"/>
              </a:spcBef>
            </a:pPr>
            <a:r>
              <a:rPr lang="en-US" sz="4000" dirty="0" err="1">
                <a:latin typeface="+mj-lt"/>
                <a:ea typeface="+mj-ea"/>
                <a:cs typeface="+mj-cs"/>
              </a:rPr>
              <a:t>Fortiweb</a:t>
            </a:r>
            <a:r>
              <a:rPr lang="en-US" sz="4000" dirty="0">
                <a:latin typeface="+mj-lt"/>
                <a:ea typeface="+mj-ea"/>
                <a:cs typeface="+mj-cs"/>
              </a:rPr>
              <a:t> Config-5</a:t>
            </a:r>
          </a:p>
        </p:txBody>
      </p:sp>
    </p:spTree>
    <p:extLst>
      <p:ext uri="{BB962C8B-B14F-4D97-AF65-F5344CB8AC3E}">
        <p14:creationId xmlns:p14="http://schemas.microsoft.com/office/powerpoint/2010/main" val="593568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E23F03-7743-4669-F072-7E82CD745018}"/>
              </a:ext>
            </a:extLst>
          </p:cNvPr>
          <p:cNvSpPr txBox="1"/>
          <p:nvPr/>
        </p:nvSpPr>
        <p:spPr>
          <a:xfrm>
            <a:off x="1156772" y="257175"/>
            <a:ext cx="6061275"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Run Hyperledger fabric -1</a:t>
            </a:r>
            <a:endParaRPr lang="en-US" sz="4000" dirty="0">
              <a:latin typeface="+mj-lt"/>
              <a:ea typeface="+mj-ea"/>
              <a:cs typeface="+mj-cs"/>
            </a:endParaRPr>
          </a:p>
        </p:txBody>
      </p:sp>
      <p:sp>
        <p:nvSpPr>
          <p:cNvPr id="3" name="TextBox 2">
            <a:extLst>
              <a:ext uri="{FF2B5EF4-FFF2-40B4-BE49-F238E27FC236}">
                <a16:creationId xmlns:a16="http://schemas.microsoft.com/office/drawing/2014/main" id="{B5DBF0A2-7A85-2967-1193-41AC16C46BF3}"/>
              </a:ext>
            </a:extLst>
          </p:cNvPr>
          <p:cNvSpPr txBox="1"/>
          <p:nvPr/>
        </p:nvSpPr>
        <p:spPr>
          <a:xfrm>
            <a:off x="400050" y="1295400"/>
            <a:ext cx="1689886" cy="1215717"/>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初始化</a:t>
            </a:r>
            <a:r>
              <a:rPr lang="en-US" altLang="zh-CN" sz="1400" dirty="0">
                <a:solidFill>
                  <a:srgbClr val="000000"/>
                </a:solidFill>
                <a:cs typeface="Arial" panose="020B0604020202020204" pitchFamily="34" charset="0"/>
              </a:rPr>
              <a:t>go </a:t>
            </a:r>
            <a:r>
              <a:rPr lang="zh-CN" altLang="en-US" sz="1400" dirty="0">
                <a:solidFill>
                  <a:srgbClr val="000000"/>
                </a:solidFill>
                <a:cs typeface="Arial" panose="020B0604020202020204" pitchFamily="34" charset="0"/>
              </a:rPr>
              <a:t>依赖资源</a:t>
            </a:r>
            <a:endParaRPr lang="en-US" altLang="zh-CN" sz="1400" dirty="0">
              <a:solidFill>
                <a:srgbClr val="000000"/>
              </a:solidFill>
              <a:cs typeface="Arial" panose="020B0604020202020204" pitchFamily="34" charset="0"/>
            </a:endParaRPr>
          </a:p>
          <a:p>
            <a:pPr algn="l" defTabSz="457189">
              <a:lnSpc>
                <a:spcPct val="90000"/>
              </a:lnSpc>
              <a:spcBef>
                <a:spcPts val="300"/>
              </a:spcBef>
            </a:pPr>
            <a:r>
              <a:rPr lang="en-US" altLang="zh-CN" sz="1400" dirty="0">
                <a:solidFill>
                  <a:srgbClr val="000000"/>
                </a:solidFill>
                <a:cs typeface="Arial" panose="020B0604020202020204" pitchFamily="34" charset="0"/>
              </a:rPr>
              <a:t>go mod </a:t>
            </a:r>
            <a:r>
              <a:rPr lang="en-US" altLang="zh-CN" sz="1400" dirty="0" err="1">
                <a:solidFill>
                  <a:srgbClr val="000000"/>
                </a:solidFill>
                <a:cs typeface="Arial" panose="020B0604020202020204" pitchFamily="34" charset="0"/>
              </a:rPr>
              <a:t>init</a:t>
            </a:r>
            <a:r>
              <a:rPr lang="en-US" altLang="zh-CN" sz="1400" dirty="0">
                <a:solidFill>
                  <a:srgbClr val="000000"/>
                </a:solidFill>
                <a:cs typeface="Arial" panose="020B0604020202020204" pitchFamily="34" charset="0"/>
              </a:rPr>
              <a:t> test</a:t>
            </a:r>
          </a:p>
          <a:p>
            <a:pPr algn="l" defTabSz="457189">
              <a:lnSpc>
                <a:spcPct val="90000"/>
              </a:lnSpc>
              <a:spcBef>
                <a:spcPts val="300"/>
              </a:spcBef>
            </a:pPr>
            <a:r>
              <a:rPr lang="en-US" altLang="zh-CN" sz="1400" dirty="0">
                <a:solidFill>
                  <a:srgbClr val="000000"/>
                </a:solidFill>
                <a:cs typeface="Arial" panose="020B0604020202020204" pitchFamily="34" charset="0"/>
              </a:rPr>
              <a:t>go mod tidy</a:t>
            </a:r>
          </a:p>
          <a:p>
            <a:pPr algn="l" defTabSz="457189">
              <a:lnSpc>
                <a:spcPct val="90000"/>
              </a:lnSpc>
              <a:spcBef>
                <a:spcPts val="300"/>
              </a:spcBef>
            </a:pPr>
            <a:endParaRPr lang="en-US" altLang="zh-CN" sz="1400" dirty="0">
              <a:solidFill>
                <a:srgbClr val="000000"/>
              </a:solidFill>
              <a:cs typeface="Arial" panose="020B0604020202020204" pitchFamily="34" charset="0"/>
            </a:endParaRPr>
          </a:p>
          <a:p>
            <a:pPr algn="l" defTabSz="457189">
              <a:lnSpc>
                <a:spcPct val="90000"/>
              </a:lnSpc>
              <a:spcBef>
                <a:spcPts val="300"/>
              </a:spcBef>
            </a:pPr>
            <a:r>
              <a:rPr lang="zh-CN" altLang="en-US" sz="1400" dirty="0">
                <a:solidFill>
                  <a:srgbClr val="000000"/>
                </a:solidFill>
                <a:cs typeface="Arial" panose="020B0604020202020204" pitchFamily="34" charset="0"/>
              </a:rPr>
              <a:t>修改配置参数</a:t>
            </a:r>
            <a:r>
              <a:rPr lang="en-US" altLang="zh-CN" sz="1400" dirty="0">
                <a:solidFill>
                  <a:srgbClr val="000000"/>
                </a:solidFill>
                <a:cs typeface="Arial" panose="020B0604020202020204" pitchFamily="34" charset="0"/>
              </a:rPr>
              <a:t> </a:t>
            </a:r>
            <a:endParaRPr lang="en-US" sz="1400" dirty="0">
              <a:solidFill>
                <a:srgbClr val="000000"/>
              </a:solidFill>
              <a:cs typeface="Arial" panose="020B0604020202020204" pitchFamily="34" charset="0"/>
            </a:endParaRPr>
          </a:p>
        </p:txBody>
      </p:sp>
      <p:pic>
        <p:nvPicPr>
          <p:cNvPr id="5" name="Picture 4">
            <a:extLst>
              <a:ext uri="{FF2B5EF4-FFF2-40B4-BE49-F238E27FC236}">
                <a16:creationId xmlns:a16="http://schemas.microsoft.com/office/drawing/2014/main" id="{9933FF31-6B52-8D2C-7831-B7A9EED3239C}"/>
              </a:ext>
            </a:extLst>
          </p:cNvPr>
          <p:cNvPicPr>
            <a:picLocks noChangeAspect="1"/>
          </p:cNvPicPr>
          <p:nvPr/>
        </p:nvPicPr>
        <p:blipFill>
          <a:blip r:embed="rId2"/>
          <a:stretch>
            <a:fillRect/>
          </a:stretch>
        </p:blipFill>
        <p:spPr>
          <a:xfrm>
            <a:off x="1747837" y="2370777"/>
            <a:ext cx="8167688" cy="3763607"/>
          </a:xfrm>
          <a:prstGeom prst="rect">
            <a:avLst/>
          </a:prstGeom>
        </p:spPr>
      </p:pic>
    </p:spTree>
    <p:extLst>
      <p:ext uri="{BB962C8B-B14F-4D97-AF65-F5344CB8AC3E}">
        <p14:creationId xmlns:p14="http://schemas.microsoft.com/office/powerpoint/2010/main" val="3303147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B89496-D1CC-CC48-8FF1-D1BE9C7ABDA4}"/>
              </a:ext>
            </a:extLst>
          </p:cNvPr>
          <p:cNvSpPr txBox="1"/>
          <p:nvPr/>
        </p:nvSpPr>
        <p:spPr>
          <a:xfrm>
            <a:off x="1156772" y="257175"/>
            <a:ext cx="6061275"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Run Hyperledger fabric -2</a:t>
            </a:r>
            <a:endParaRPr lang="en-US" sz="4000" dirty="0">
              <a:latin typeface="+mj-lt"/>
              <a:ea typeface="+mj-ea"/>
              <a:cs typeface="+mj-cs"/>
            </a:endParaRPr>
          </a:p>
        </p:txBody>
      </p:sp>
      <p:pic>
        <p:nvPicPr>
          <p:cNvPr id="4" name="Picture 3">
            <a:extLst>
              <a:ext uri="{FF2B5EF4-FFF2-40B4-BE49-F238E27FC236}">
                <a16:creationId xmlns:a16="http://schemas.microsoft.com/office/drawing/2014/main" id="{C855D10B-3B06-1B8B-67FD-6118FB3D8E0A}"/>
              </a:ext>
            </a:extLst>
          </p:cNvPr>
          <p:cNvPicPr>
            <a:picLocks noChangeAspect="1"/>
          </p:cNvPicPr>
          <p:nvPr/>
        </p:nvPicPr>
        <p:blipFill>
          <a:blip r:embed="rId2"/>
          <a:stretch>
            <a:fillRect/>
          </a:stretch>
        </p:blipFill>
        <p:spPr>
          <a:xfrm>
            <a:off x="253961" y="3974181"/>
            <a:ext cx="11010903" cy="1664439"/>
          </a:xfrm>
          <a:prstGeom prst="rect">
            <a:avLst/>
          </a:prstGeom>
        </p:spPr>
      </p:pic>
      <p:sp>
        <p:nvSpPr>
          <p:cNvPr id="5" name="TextBox 4">
            <a:extLst>
              <a:ext uri="{FF2B5EF4-FFF2-40B4-BE49-F238E27FC236}">
                <a16:creationId xmlns:a16="http://schemas.microsoft.com/office/drawing/2014/main" id="{5A8ACED5-68F7-B65E-A6FA-2A902AB5D2D5}"/>
              </a:ext>
            </a:extLst>
          </p:cNvPr>
          <p:cNvSpPr txBox="1"/>
          <p:nvPr/>
        </p:nvSpPr>
        <p:spPr>
          <a:xfrm>
            <a:off x="177761" y="3610862"/>
            <a:ext cx="4976042" cy="286232"/>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运行业务，从浏览器可以直接访问</a:t>
            </a:r>
            <a:r>
              <a:rPr lang="en-US" altLang="zh-CN" sz="1400" dirty="0">
                <a:solidFill>
                  <a:srgbClr val="000000"/>
                </a:solidFill>
                <a:cs typeface="Arial" panose="020B0604020202020204" pitchFamily="34" charset="0"/>
              </a:rPr>
              <a:t>server </a:t>
            </a:r>
            <a:r>
              <a:rPr lang="zh-CN" altLang="en-US" sz="1400" dirty="0">
                <a:solidFill>
                  <a:srgbClr val="000000"/>
                </a:solidFill>
                <a:cs typeface="Arial" panose="020B0604020202020204" pitchFamily="34" charset="0"/>
              </a:rPr>
              <a:t>公网</a:t>
            </a:r>
            <a:r>
              <a:rPr lang="en-US" altLang="zh-CN" sz="1400" dirty="0">
                <a:solidFill>
                  <a:srgbClr val="000000"/>
                </a:solidFill>
                <a:cs typeface="Arial" panose="020B0604020202020204" pitchFamily="34" charset="0"/>
              </a:rPr>
              <a:t>IP+8083</a:t>
            </a:r>
            <a:r>
              <a:rPr lang="zh-CN" altLang="en-US" sz="1400" dirty="0">
                <a:solidFill>
                  <a:srgbClr val="000000"/>
                </a:solidFill>
                <a:cs typeface="Arial" panose="020B0604020202020204" pitchFamily="34" charset="0"/>
              </a:rPr>
              <a:t>端口</a:t>
            </a:r>
            <a:endParaRPr lang="en-US" sz="1400" dirty="0">
              <a:solidFill>
                <a:srgbClr val="000000"/>
              </a:solidFill>
              <a:cs typeface="Arial" panose="020B0604020202020204" pitchFamily="34" charset="0"/>
            </a:endParaRPr>
          </a:p>
        </p:txBody>
      </p:sp>
      <p:pic>
        <p:nvPicPr>
          <p:cNvPr id="7" name="Picture 6">
            <a:extLst>
              <a:ext uri="{FF2B5EF4-FFF2-40B4-BE49-F238E27FC236}">
                <a16:creationId xmlns:a16="http://schemas.microsoft.com/office/drawing/2014/main" id="{0060F3D3-3EF7-A97B-0517-68EBCDEE1C04}"/>
              </a:ext>
            </a:extLst>
          </p:cNvPr>
          <p:cNvPicPr>
            <a:picLocks noChangeAspect="1"/>
          </p:cNvPicPr>
          <p:nvPr/>
        </p:nvPicPr>
        <p:blipFill>
          <a:blip r:embed="rId3"/>
          <a:stretch>
            <a:fillRect/>
          </a:stretch>
        </p:blipFill>
        <p:spPr>
          <a:xfrm>
            <a:off x="253961" y="1055479"/>
            <a:ext cx="6708038" cy="2478296"/>
          </a:xfrm>
          <a:prstGeom prst="rect">
            <a:avLst/>
          </a:prstGeom>
        </p:spPr>
      </p:pic>
    </p:spTree>
    <p:extLst>
      <p:ext uri="{BB962C8B-B14F-4D97-AF65-F5344CB8AC3E}">
        <p14:creationId xmlns:p14="http://schemas.microsoft.com/office/powerpoint/2010/main" val="3382302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1A3B23-0D47-7AA3-E701-CB2F3F8E9647}"/>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-1</a:t>
            </a:r>
            <a:endParaRPr lang="en-US" sz="4000" dirty="0">
              <a:latin typeface="+mj-lt"/>
              <a:ea typeface="+mj-ea"/>
              <a:cs typeface="+mj-cs"/>
            </a:endParaRPr>
          </a:p>
        </p:txBody>
      </p:sp>
      <p:pic>
        <p:nvPicPr>
          <p:cNvPr id="6" name="Picture 5">
            <a:extLst>
              <a:ext uri="{FF2B5EF4-FFF2-40B4-BE49-F238E27FC236}">
                <a16:creationId xmlns:a16="http://schemas.microsoft.com/office/drawing/2014/main" id="{5EBBF327-97D2-7326-30CF-FA14A275EB78}"/>
              </a:ext>
            </a:extLst>
          </p:cNvPr>
          <p:cNvPicPr>
            <a:picLocks noChangeAspect="1"/>
          </p:cNvPicPr>
          <p:nvPr/>
        </p:nvPicPr>
        <p:blipFill>
          <a:blip r:embed="rId2"/>
          <a:stretch>
            <a:fillRect/>
          </a:stretch>
        </p:blipFill>
        <p:spPr>
          <a:xfrm>
            <a:off x="295274" y="1323974"/>
            <a:ext cx="9877425" cy="4760457"/>
          </a:xfrm>
          <a:prstGeom prst="rect">
            <a:avLst/>
          </a:prstGeom>
        </p:spPr>
      </p:pic>
      <p:pic>
        <p:nvPicPr>
          <p:cNvPr id="8" name="Picture 7">
            <a:extLst>
              <a:ext uri="{FF2B5EF4-FFF2-40B4-BE49-F238E27FC236}">
                <a16:creationId xmlns:a16="http://schemas.microsoft.com/office/drawing/2014/main" id="{6FD5A4ED-CDCC-A0D7-61C1-862B3773FB19}"/>
              </a:ext>
            </a:extLst>
          </p:cNvPr>
          <p:cNvPicPr>
            <a:picLocks noChangeAspect="1"/>
          </p:cNvPicPr>
          <p:nvPr/>
        </p:nvPicPr>
        <p:blipFill>
          <a:blip r:embed="rId3"/>
          <a:stretch>
            <a:fillRect/>
          </a:stretch>
        </p:blipFill>
        <p:spPr>
          <a:xfrm>
            <a:off x="1510478" y="2140323"/>
            <a:ext cx="10386248" cy="4355051"/>
          </a:xfrm>
          <a:prstGeom prst="rect">
            <a:avLst/>
          </a:prstGeom>
        </p:spPr>
      </p:pic>
    </p:spTree>
    <p:extLst>
      <p:ext uri="{BB962C8B-B14F-4D97-AF65-F5344CB8AC3E}">
        <p14:creationId xmlns:p14="http://schemas.microsoft.com/office/powerpoint/2010/main" val="2203311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70ECFB-9A58-7DD2-2054-50F01AA04B5A}"/>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-2</a:t>
            </a:r>
            <a:endParaRPr lang="en-US" sz="4000" dirty="0">
              <a:latin typeface="+mj-lt"/>
              <a:ea typeface="+mj-ea"/>
              <a:cs typeface="+mj-cs"/>
            </a:endParaRPr>
          </a:p>
        </p:txBody>
      </p:sp>
      <p:pic>
        <p:nvPicPr>
          <p:cNvPr id="6" name="Picture 5">
            <a:extLst>
              <a:ext uri="{FF2B5EF4-FFF2-40B4-BE49-F238E27FC236}">
                <a16:creationId xmlns:a16="http://schemas.microsoft.com/office/drawing/2014/main" id="{62D94205-BC49-C2F0-FE06-A99623401551}"/>
              </a:ext>
            </a:extLst>
          </p:cNvPr>
          <p:cNvPicPr>
            <a:picLocks noChangeAspect="1"/>
          </p:cNvPicPr>
          <p:nvPr/>
        </p:nvPicPr>
        <p:blipFill>
          <a:blip r:embed="rId2"/>
          <a:stretch>
            <a:fillRect/>
          </a:stretch>
        </p:blipFill>
        <p:spPr>
          <a:xfrm>
            <a:off x="314324" y="1357840"/>
            <a:ext cx="11056397" cy="4142320"/>
          </a:xfrm>
          <a:prstGeom prst="rect">
            <a:avLst/>
          </a:prstGeom>
        </p:spPr>
      </p:pic>
    </p:spTree>
    <p:extLst>
      <p:ext uri="{BB962C8B-B14F-4D97-AF65-F5344CB8AC3E}">
        <p14:creationId xmlns:p14="http://schemas.microsoft.com/office/powerpoint/2010/main" val="314650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70ECFB-9A58-7DD2-2054-50F01AA04B5A}"/>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-3</a:t>
            </a:r>
            <a:endParaRPr lang="en-US" sz="4000" dirty="0">
              <a:latin typeface="+mj-lt"/>
              <a:ea typeface="+mj-ea"/>
              <a:cs typeface="+mj-cs"/>
            </a:endParaRPr>
          </a:p>
        </p:txBody>
      </p:sp>
      <p:pic>
        <p:nvPicPr>
          <p:cNvPr id="4" name="Picture 3">
            <a:extLst>
              <a:ext uri="{FF2B5EF4-FFF2-40B4-BE49-F238E27FC236}">
                <a16:creationId xmlns:a16="http://schemas.microsoft.com/office/drawing/2014/main" id="{3E7C1D40-A48A-A8A2-A16B-FC03E284775F}"/>
              </a:ext>
            </a:extLst>
          </p:cNvPr>
          <p:cNvPicPr>
            <a:picLocks noChangeAspect="1"/>
          </p:cNvPicPr>
          <p:nvPr/>
        </p:nvPicPr>
        <p:blipFill>
          <a:blip r:embed="rId2"/>
          <a:stretch>
            <a:fillRect/>
          </a:stretch>
        </p:blipFill>
        <p:spPr>
          <a:xfrm>
            <a:off x="1200150" y="1036915"/>
            <a:ext cx="7098974" cy="5354359"/>
          </a:xfrm>
          <a:prstGeom prst="rect">
            <a:avLst/>
          </a:prstGeom>
        </p:spPr>
      </p:pic>
    </p:spTree>
    <p:extLst>
      <p:ext uri="{BB962C8B-B14F-4D97-AF65-F5344CB8AC3E}">
        <p14:creationId xmlns:p14="http://schemas.microsoft.com/office/powerpoint/2010/main" val="4057826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D86308-D6A8-89E4-468D-3A6150C2DAFE}"/>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-3</a:t>
            </a:r>
            <a:endParaRPr lang="en-US" sz="4000" dirty="0">
              <a:latin typeface="+mj-lt"/>
              <a:ea typeface="+mj-ea"/>
              <a:cs typeface="+mj-cs"/>
            </a:endParaRPr>
          </a:p>
        </p:txBody>
      </p:sp>
      <p:pic>
        <p:nvPicPr>
          <p:cNvPr id="4" name="Picture 3">
            <a:extLst>
              <a:ext uri="{FF2B5EF4-FFF2-40B4-BE49-F238E27FC236}">
                <a16:creationId xmlns:a16="http://schemas.microsoft.com/office/drawing/2014/main" id="{C23C2CD7-B791-4D72-DA48-077B914BB68F}"/>
              </a:ext>
            </a:extLst>
          </p:cNvPr>
          <p:cNvPicPr>
            <a:picLocks noChangeAspect="1"/>
          </p:cNvPicPr>
          <p:nvPr/>
        </p:nvPicPr>
        <p:blipFill>
          <a:blip r:embed="rId2"/>
          <a:stretch>
            <a:fillRect/>
          </a:stretch>
        </p:blipFill>
        <p:spPr>
          <a:xfrm>
            <a:off x="561975" y="1171575"/>
            <a:ext cx="10885250" cy="4849353"/>
          </a:xfrm>
          <a:prstGeom prst="rect">
            <a:avLst/>
          </a:prstGeom>
        </p:spPr>
      </p:pic>
      <p:pic>
        <p:nvPicPr>
          <p:cNvPr id="6" name="Picture 5">
            <a:extLst>
              <a:ext uri="{FF2B5EF4-FFF2-40B4-BE49-F238E27FC236}">
                <a16:creationId xmlns:a16="http://schemas.microsoft.com/office/drawing/2014/main" id="{F764F2E7-A60B-EDF4-F3A6-60DB066769B4}"/>
              </a:ext>
            </a:extLst>
          </p:cNvPr>
          <p:cNvPicPr>
            <a:picLocks noChangeAspect="1"/>
          </p:cNvPicPr>
          <p:nvPr/>
        </p:nvPicPr>
        <p:blipFill>
          <a:blip r:embed="rId3"/>
          <a:stretch>
            <a:fillRect/>
          </a:stretch>
        </p:blipFill>
        <p:spPr>
          <a:xfrm>
            <a:off x="8008660" y="337444"/>
            <a:ext cx="3907115" cy="5872856"/>
          </a:xfrm>
          <a:prstGeom prst="rect">
            <a:avLst/>
          </a:prstGeom>
        </p:spPr>
      </p:pic>
    </p:spTree>
    <p:extLst>
      <p:ext uri="{BB962C8B-B14F-4D97-AF65-F5344CB8AC3E}">
        <p14:creationId xmlns:p14="http://schemas.microsoft.com/office/powerpoint/2010/main" val="2922829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0486E83-3255-1861-1702-BB85AD57BA5F}"/>
              </a:ext>
            </a:extLst>
          </p:cNvPr>
          <p:cNvSpPr>
            <a:spLocks noGrp="1"/>
          </p:cNvSpPr>
          <p:nvPr/>
        </p:nvSpPr>
        <p:spPr>
          <a:xfrm>
            <a:off x="1310640" y="-50367"/>
            <a:ext cx="10515600" cy="10075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Söhne"/>
              </a:rPr>
              <a:t>Explore Web3.0 </a:t>
            </a:r>
            <a:endParaRPr lang="en-US" dirty="0"/>
          </a:p>
        </p:txBody>
      </p:sp>
      <p:pic>
        <p:nvPicPr>
          <p:cNvPr id="2050" name="Picture 2" descr="introduction to web 3.0">
            <a:extLst>
              <a:ext uri="{FF2B5EF4-FFF2-40B4-BE49-F238E27FC236}">
                <a16:creationId xmlns:a16="http://schemas.microsoft.com/office/drawing/2014/main" id="{F41F6EF2-0EF9-34A6-1117-BC9BF41BCC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581" y="1692048"/>
            <a:ext cx="6622364" cy="34739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AB3DF4C-06F4-0A31-1AB0-FDD37B6B3B4A}"/>
              </a:ext>
            </a:extLst>
          </p:cNvPr>
          <p:cNvPicPr>
            <a:picLocks noChangeAspect="1"/>
          </p:cNvPicPr>
          <p:nvPr/>
        </p:nvPicPr>
        <p:blipFill>
          <a:blip r:embed="rId4"/>
          <a:stretch>
            <a:fillRect/>
          </a:stretch>
        </p:blipFill>
        <p:spPr>
          <a:xfrm>
            <a:off x="6908561" y="628647"/>
            <a:ext cx="5241567" cy="5510896"/>
          </a:xfrm>
          <a:prstGeom prst="rect">
            <a:avLst/>
          </a:prstGeom>
        </p:spPr>
      </p:pic>
    </p:spTree>
    <p:extLst>
      <p:ext uri="{BB962C8B-B14F-4D97-AF65-F5344CB8AC3E}">
        <p14:creationId xmlns:p14="http://schemas.microsoft.com/office/powerpoint/2010/main" val="3259871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EBB60A-E675-E83B-6E81-B754FF377771}"/>
              </a:ext>
            </a:extLst>
          </p:cNvPr>
          <p:cNvSpPr txBox="1"/>
          <p:nvPr/>
        </p:nvSpPr>
        <p:spPr>
          <a:xfrm>
            <a:off x="1200150" y="266700"/>
            <a:ext cx="2721194"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Restful API</a:t>
            </a:r>
            <a:endParaRPr lang="en-US" sz="4000" dirty="0">
              <a:latin typeface="+mj-lt"/>
              <a:ea typeface="+mj-ea"/>
              <a:cs typeface="+mj-cs"/>
            </a:endParaRPr>
          </a:p>
        </p:txBody>
      </p:sp>
      <p:sp>
        <p:nvSpPr>
          <p:cNvPr id="3" name="TextBox 2">
            <a:extLst>
              <a:ext uri="{FF2B5EF4-FFF2-40B4-BE49-F238E27FC236}">
                <a16:creationId xmlns:a16="http://schemas.microsoft.com/office/drawing/2014/main" id="{39B6F5ED-AB7A-39B3-F06A-157109355563}"/>
              </a:ext>
            </a:extLst>
          </p:cNvPr>
          <p:cNvSpPr txBox="1"/>
          <p:nvPr/>
        </p:nvSpPr>
        <p:spPr>
          <a:xfrm>
            <a:off x="228600" y="1457325"/>
            <a:ext cx="6380273" cy="286232"/>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修改</a:t>
            </a:r>
            <a:r>
              <a:rPr lang="en-US" altLang="zh-CN" sz="1400" dirty="0">
                <a:solidFill>
                  <a:srgbClr val="000000"/>
                </a:solidFill>
                <a:cs typeface="Arial" panose="020B0604020202020204" pitchFamily="34" charset="0"/>
              </a:rPr>
              <a:t>reset-</a:t>
            </a:r>
            <a:r>
              <a:rPr lang="en-US" altLang="zh-CN" sz="1400" dirty="0" err="1">
                <a:solidFill>
                  <a:srgbClr val="000000"/>
                </a:solidFill>
                <a:cs typeface="Arial" panose="020B0604020202020204" pitchFamily="34" charset="0"/>
              </a:rPr>
              <a:t>api</a:t>
            </a:r>
            <a:r>
              <a:rPr lang="en-US" altLang="zh-CN" sz="1400" dirty="0">
                <a:solidFill>
                  <a:srgbClr val="000000"/>
                </a:solidFill>
                <a:cs typeface="Arial" panose="020B0604020202020204" pitchFamily="34" charset="0"/>
              </a:rPr>
              <a:t>-go/web/index.html</a:t>
            </a:r>
            <a:r>
              <a:rPr lang="zh-CN" altLang="en-US" sz="1400" dirty="0">
                <a:solidFill>
                  <a:srgbClr val="000000"/>
                </a:solidFill>
                <a:cs typeface="Arial" panose="020B0604020202020204" pitchFamily="34" charset="0"/>
              </a:rPr>
              <a:t>文件中请求</a:t>
            </a:r>
            <a:r>
              <a:rPr lang="en-US" altLang="zh-CN" sz="1400" dirty="0" err="1">
                <a:solidFill>
                  <a:srgbClr val="000000"/>
                </a:solidFill>
                <a:cs typeface="Arial" panose="020B0604020202020204" pitchFamily="34" charset="0"/>
              </a:rPr>
              <a:t>url</a:t>
            </a:r>
            <a:r>
              <a:rPr lang="en-US" altLang="zh-CN" sz="1400" dirty="0">
                <a:solidFill>
                  <a:srgbClr val="000000"/>
                </a:solidFill>
                <a:cs typeface="Arial" panose="020B0604020202020204" pitchFamily="34" charset="0"/>
              </a:rPr>
              <a:t> </a:t>
            </a:r>
            <a:r>
              <a:rPr lang="zh-CN" altLang="en-US" sz="1400" dirty="0">
                <a:solidFill>
                  <a:srgbClr val="000000"/>
                </a:solidFill>
                <a:cs typeface="Arial" panose="020B0604020202020204" pitchFamily="34" charset="0"/>
              </a:rPr>
              <a:t>改成</a:t>
            </a:r>
            <a:r>
              <a:rPr lang="en-US" altLang="zh-CN" sz="1400" dirty="0" err="1">
                <a:solidFill>
                  <a:srgbClr val="000000"/>
                </a:solidFill>
                <a:cs typeface="Arial" panose="020B0604020202020204" pitchFamily="34" charset="0"/>
              </a:rPr>
              <a:t>Fortiweb</a:t>
            </a:r>
            <a:r>
              <a:rPr lang="zh-CN" altLang="en-US" sz="1400" dirty="0">
                <a:solidFill>
                  <a:srgbClr val="000000"/>
                </a:solidFill>
                <a:cs typeface="Arial" panose="020B0604020202020204" pitchFamily="34" charset="0"/>
              </a:rPr>
              <a:t>的</a:t>
            </a:r>
            <a:r>
              <a:rPr lang="en-US" altLang="zh-CN" sz="1400" dirty="0">
                <a:solidFill>
                  <a:srgbClr val="000000"/>
                </a:solidFill>
                <a:cs typeface="Arial" panose="020B0604020202020204" pitchFamily="34" charset="0"/>
              </a:rPr>
              <a:t>VS IP</a:t>
            </a:r>
            <a:r>
              <a:rPr lang="zh-CN" altLang="en-US" sz="1400" dirty="0">
                <a:solidFill>
                  <a:srgbClr val="000000"/>
                </a:solidFill>
                <a:cs typeface="Arial" panose="020B0604020202020204" pitchFamily="34" charset="0"/>
              </a:rPr>
              <a:t>或者域名</a:t>
            </a:r>
            <a:endParaRPr lang="en-US" sz="1400" dirty="0">
              <a:solidFill>
                <a:srgbClr val="000000"/>
              </a:solidFill>
              <a:cs typeface="Arial" panose="020B0604020202020204" pitchFamily="34" charset="0"/>
            </a:endParaRPr>
          </a:p>
        </p:txBody>
      </p:sp>
      <p:pic>
        <p:nvPicPr>
          <p:cNvPr id="5" name="Picture 4">
            <a:extLst>
              <a:ext uri="{FF2B5EF4-FFF2-40B4-BE49-F238E27FC236}">
                <a16:creationId xmlns:a16="http://schemas.microsoft.com/office/drawing/2014/main" id="{EB61DFAF-4DB8-F09A-79DC-6D94DC8C60F0}"/>
              </a:ext>
            </a:extLst>
          </p:cNvPr>
          <p:cNvPicPr>
            <a:picLocks noChangeAspect="1"/>
          </p:cNvPicPr>
          <p:nvPr/>
        </p:nvPicPr>
        <p:blipFill>
          <a:blip r:embed="rId2"/>
          <a:stretch>
            <a:fillRect/>
          </a:stretch>
        </p:blipFill>
        <p:spPr>
          <a:xfrm>
            <a:off x="309562" y="1933575"/>
            <a:ext cx="7553325" cy="3467100"/>
          </a:xfrm>
          <a:prstGeom prst="rect">
            <a:avLst/>
          </a:prstGeom>
        </p:spPr>
      </p:pic>
    </p:spTree>
    <p:extLst>
      <p:ext uri="{BB962C8B-B14F-4D97-AF65-F5344CB8AC3E}">
        <p14:creationId xmlns:p14="http://schemas.microsoft.com/office/powerpoint/2010/main" val="328942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EBB60A-E675-E83B-6E81-B754FF377771}"/>
              </a:ext>
            </a:extLst>
          </p:cNvPr>
          <p:cNvSpPr txBox="1"/>
          <p:nvPr/>
        </p:nvSpPr>
        <p:spPr>
          <a:xfrm>
            <a:off x="1200150" y="266700"/>
            <a:ext cx="374711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验证</a:t>
            </a:r>
            <a:r>
              <a:rPr lang="en-US" altLang="zh-CN" sz="4000" dirty="0">
                <a:latin typeface="+mj-lt"/>
                <a:ea typeface="+mj-ea"/>
                <a:cs typeface="+mj-cs"/>
              </a:rPr>
              <a:t>Restful API</a:t>
            </a:r>
            <a:endParaRPr lang="en-US" sz="4000" dirty="0">
              <a:latin typeface="+mj-lt"/>
              <a:ea typeface="+mj-ea"/>
              <a:cs typeface="+mj-cs"/>
            </a:endParaRPr>
          </a:p>
        </p:txBody>
      </p:sp>
      <p:pic>
        <p:nvPicPr>
          <p:cNvPr id="6" name="Picture 5">
            <a:extLst>
              <a:ext uri="{FF2B5EF4-FFF2-40B4-BE49-F238E27FC236}">
                <a16:creationId xmlns:a16="http://schemas.microsoft.com/office/drawing/2014/main" id="{D380AA6C-8B4E-8DC1-97C2-DCDA2DB7651D}"/>
              </a:ext>
            </a:extLst>
          </p:cNvPr>
          <p:cNvPicPr>
            <a:picLocks noChangeAspect="1"/>
          </p:cNvPicPr>
          <p:nvPr/>
        </p:nvPicPr>
        <p:blipFill>
          <a:blip r:embed="rId2"/>
          <a:stretch>
            <a:fillRect/>
          </a:stretch>
        </p:blipFill>
        <p:spPr>
          <a:xfrm>
            <a:off x="133350" y="1854525"/>
            <a:ext cx="11381003" cy="4451025"/>
          </a:xfrm>
          <a:prstGeom prst="rect">
            <a:avLst/>
          </a:prstGeom>
        </p:spPr>
      </p:pic>
      <p:sp>
        <p:nvSpPr>
          <p:cNvPr id="8" name="TextBox 7">
            <a:extLst>
              <a:ext uri="{FF2B5EF4-FFF2-40B4-BE49-F238E27FC236}">
                <a16:creationId xmlns:a16="http://schemas.microsoft.com/office/drawing/2014/main" id="{7D8A26C0-83DD-3BD8-8D2D-51FEA1E3AAAB}"/>
              </a:ext>
            </a:extLst>
          </p:cNvPr>
          <p:cNvSpPr txBox="1"/>
          <p:nvPr/>
        </p:nvSpPr>
        <p:spPr>
          <a:xfrm>
            <a:off x="32651" y="1208194"/>
            <a:ext cx="11740249" cy="646331"/>
          </a:xfrm>
          <a:prstGeom prst="rect">
            <a:avLst/>
          </a:prstGeom>
          <a:noFill/>
        </p:spPr>
        <p:txBody>
          <a:bodyPr wrap="square">
            <a:spAutoFit/>
          </a:bodyPr>
          <a:lstStyle/>
          <a:p>
            <a:r>
              <a:rPr lang="en-US" dirty="0"/>
              <a:t>curl --request GET   --</a:t>
            </a:r>
            <a:r>
              <a:rPr lang="en-US" dirty="0" err="1"/>
              <a:t>url</a:t>
            </a:r>
            <a:r>
              <a:rPr lang="en-US" dirty="0"/>
              <a:t> “http://x.x.x.x:3000/</a:t>
            </a:r>
            <a:r>
              <a:rPr lang="en-US" dirty="0" err="1"/>
              <a:t>query?channelid</a:t>
            </a:r>
            <a:r>
              <a:rPr lang="en-US" dirty="0"/>
              <a:t>=</a:t>
            </a:r>
            <a:r>
              <a:rPr lang="en-US" dirty="0" err="1"/>
              <a:t>mychannel&amp;chaincodeid</a:t>
            </a:r>
            <a:r>
              <a:rPr lang="en-US" dirty="0"/>
              <a:t>=</a:t>
            </a:r>
            <a:r>
              <a:rPr lang="en-US" dirty="0" err="1"/>
              <a:t>basic&amp;function</a:t>
            </a:r>
            <a:r>
              <a:rPr lang="en-US" dirty="0"/>
              <a:t>=</a:t>
            </a:r>
            <a:r>
              <a:rPr lang="en-US" dirty="0" err="1"/>
              <a:t>ReadAsset&amp;args</a:t>
            </a:r>
            <a:r>
              <a:rPr lang="en-US" dirty="0"/>
              <a:t>=asset1"</a:t>
            </a:r>
          </a:p>
        </p:txBody>
      </p:sp>
    </p:spTree>
    <p:extLst>
      <p:ext uri="{BB962C8B-B14F-4D97-AF65-F5344CB8AC3E}">
        <p14:creationId xmlns:p14="http://schemas.microsoft.com/office/powerpoint/2010/main" val="1996566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1A3B23-0D47-7AA3-E701-CB2F3F8E9647}"/>
              </a:ext>
            </a:extLst>
          </p:cNvPr>
          <p:cNvSpPr txBox="1"/>
          <p:nvPr/>
        </p:nvSpPr>
        <p:spPr>
          <a:xfrm>
            <a:off x="1200150" y="266700"/>
            <a:ext cx="5429692" cy="646331"/>
          </a:xfrm>
          <a:prstGeom prst="rect">
            <a:avLst/>
          </a:prstGeom>
          <a:noFill/>
        </p:spPr>
        <p:txBody>
          <a:bodyPr wrap="none" rtlCol="0">
            <a:spAutoFit/>
          </a:bodyPr>
          <a:lstStyle/>
          <a:p>
            <a:pPr>
              <a:lnSpc>
                <a:spcPct val="90000"/>
              </a:lnSpc>
              <a:spcBef>
                <a:spcPct val="0"/>
              </a:spcBef>
            </a:pPr>
            <a:r>
              <a:rPr lang="en-US" altLang="zh-CN" sz="4000" dirty="0" err="1">
                <a:latin typeface="+mj-lt"/>
                <a:ea typeface="+mj-ea"/>
                <a:cs typeface="+mj-cs"/>
              </a:rPr>
              <a:t>Fortiweb</a:t>
            </a:r>
            <a:r>
              <a:rPr lang="en-US" altLang="zh-CN" sz="4000" dirty="0">
                <a:latin typeface="+mj-lt"/>
                <a:ea typeface="+mj-ea"/>
                <a:cs typeface="+mj-cs"/>
              </a:rPr>
              <a:t> Protect Policy</a:t>
            </a:r>
            <a:endParaRPr lang="en-US" sz="4000" dirty="0">
              <a:latin typeface="+mj-lt"/>
              <a:ea typeface="+mj-ea"/>
              <a:cs typeface="+mj-cs"/>
            </a:endParaRPr>
          </a:p>
        </p:txBody>
      </p:sp>
      <p:pic>
        <p:nvPicPr>
          <p:cNvPr id="4" name="Picture 3">
            <a:extLst>
              <a:ext uri="{FF2B5EF4-FFF2-40B4-BE49-F238E27FC236}">
                <a16:creationId xmlns:a16="http://schemas.microsoft.com/office/drawing/2014/main" id="{B8B1786E-1B14-CC80-AFA3-AB735B1AE668}"/>
              </a:ext>
            </a:extLst>
          </p:cNvPr>
          <p:cNvPicPr>
            <a:picLocks noChangeAspect="1"/>
          </p:cNvPicPr>
          <p:nvPr/>
        </p:nvPicPr>
        <p:blipFill>
          <a:blip r:embed="rId2"/>
          <a:stretch>
            <a:fillRect/>
          </a:stretch>
        </p:blipFill>
        <p:spPr>
          <a:xfrm>
            <a:off x="533400" y="1438275"/>
            <a:ext cx="10347906" cy="4288500"/>
          </a:xfrm>
          <a:prstGeom prst="rect">
            <a:avLst/>
          </a:prstGeom>
        </p:spPr>
      </p:pic>
    </p:spTree>
    <p:extLst>
      <p:ext uri="{BB962C8B-B14F-4D97-AF65-F5344CB8AC3E}">
        <p14:creationId xmlns:p14="http://schemas.microsoft.com/office/powerpoint/2010/main" val="238854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1A3B23-0D47-7AA3-E701-CB2F3F8E9647}"/>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-1</a:t>
            </a:r>
            <a:endParaRPr lang="en-US" sz="4000" dirty="0">
              <a:latin typeface="+mj-lt"/>
              <a:ea typeface="+mj-ea"/>
              <a:cs typeface="+mj-cs"/>
            </a:endParaRPr>
          </a:p>
        </p:txBody>
      </p:sp>
      <p:pic>
        <p:nvPicPr>
          <p:cNvPr id="5" name="Picture 4">
            <a:extLst>
              <a:ext uri="{FF2B5EF4-FFF2-40B4-BE49-F238E27FC236}">
                <a16:creationId xmlns:a16="http://schemas.microsoft.com/office/drawing/2014/main" id="{C81D483A-0413-6E97-30E4-94FF0E7F490E}"/>
              </a:ext>
            </a:extLst>
          </p:cNvPr>
          <p:cNvPicPr>
            <a:picLocks noChangeAspect="1"/>
          </p:cNvPicPr>
          <p:nvPr/>
        </p:nvPicPr>
        <p:blipFill>
          <a:blip r:embed="rId2"/>
          <a:stretch>
            <a:fillRect/>
          </a:stretch>
        </p:blipFill>
        <p:spPr>
          <a:xfrm>
            <a:off x="1095374" y="1038224"/>
            <a:ext cx="9077325" cy="5007491"/>
          </a:xfrm>
          <a:prstGeom prst="rect">
            <a:avLst/>
          </a:prstGeom>
        </p:spPr>
      </p:pic>
    </p:spTree>
    <p:extLst>
      <p:ext uri="{BB962C8B-B14F-4D97-AF65-F5344CB8AC3E}">
        <p14:creationId xmlns:p14="http://schemas.microsoft.com/office/powerpoint/2010/main" val="213808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1A3B23-0D47-7AA3-E701-CB2F3F8E9647}"/>
              </a:ext>
            </a:extLst>
          </p:cNvPr>
          <p:cNvSpPr txBox="1"/>
          <p:nvPr/>
        </p:nvSpPr>
        <p:spPr>
          <a:xfrm>
            <a:off x="1200150" y="266700"/>
            <a:ext cx="2693366"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-2</a:t>
            </a:r>
            <a:endParaRPr lang="en-US" sz="4000" dirty="0">
              <a:latin typeface="+mj-lt"/>
              <a:ea typeface="+mj-ea"/>
              <a:cs typeface="+mj-cs"/>
            </a:endParaRPr>
          </a:p>
        </p:txBody>
      </p:sp>
      <p:pic>
        <p:nvPicPr>
          <p:cNvPr id="4" name="Picture 3">
            <a:extLst>
              <a:ext uri="{FF2B5EF4-FFF2-40B4-BE49-F238E27FC236}">
                <a16:creationId xmlns:a16="http://schemas.microsoft.com/office/drawing/2014/main" id="{4B16A224-5772-DBAA-5F3D-45A1492F1349}"/>
              </a:ext>
            </a:extLst>
          </p:cNvPr>
          <p:cNvPicPr>
            <a:picLocks noChangeAspect="1"/>
          </p:cNvPicPr>
          <p:nvPr/>
        </p:nvPicPr>
        <p:blipFill>
          <a:blip r:embed="rId2"/>
          <a:stretch>
            <a:fillRect/>
          </a:stretch>
        </p:blipFill>
        <p:spPr>
          <a:xfrm>
            <a:off x="142875" y="1230515"/>
            <a:ext cx="11601273" cy="3331959"/>
          </a:xfrm>
          <a:prstGeom prst="rect">
            <a:avLst/>
          </a:prstGeom>
        </p:spPr>
      </p:pic>
      <p:pic>
        <p:nvPicPr>
          <p:cNvPr id="7" name="Picture 6">
            <a:extLst>
              <a:ext uri="{FF2B5EF4-FFF2-40B4-BE49-F238E27FC236}">
                <a16:creationId xmlns:a16="http://schemas.microsoft.com/office/drawing/2014/main" id="{06480614-CDE3-6D65-62E6-A0E92B90E8A6}"/>
              </a:ext>
            </a:extLst>
          </p:cNvPr>
          <p:cNvPicPr>
            <a:picLocks noChangeAspect="1"/>
          </p:cNvPicPr>
          <p:nvPr/>
        </p:nvPicPr>
        <p:blipFill>
          <a:blip r:embed="rId3"/>
          <a:stretch>
            <a:fillRect/>
          </a:stretch>
        </p:blipFill>
        <p:spPr>
          <a:xfrm>
            <a:off x="342900" y="1404724"/>
            <a:ext cx="9820275" cy="4935818"/>
          </a:xfrm>
          <a:prstGeom prst="rect">
            <a:avLst/>
          </a:prstGeom>
        </p:spPr>
      </p:pic>
      <p:pic>
        <p:nvPicPr>
          <p:cNvPr id="9" name="Picture 8">
            <a:extLst>
              <a:ext uri="{FF2B5EF4-FFF2-40B4-BE49-F238E27FC236}">
                <a16:creationId xmlns:a16="http://schemas.microsoft.com/office/drawing/2014/main" id="{5A0758FB-844A-0AB4-4C41-A741E1EC26F9}"/>
              </a:ext>
            </a:extLst>
          </p:cNvPr>
          <p:cNvPicPr>
            <a:picLocks noChangeAspect="1"/>
          </p:cNvPicPr>
          <p:nvPr/>
        </p:nvPicPr>
        <p:blipFill>
          <a:blip r:embed="rId4"/>
          <a:stretch>
            <a:fillRect/>
          </a:stretch>
        </p:blipFill>
        <p:spPr>
          <a:xfrm>
            <a:off x="1509623" y="1648722"/>
            <a:ext cx="9482227" cy="4942578"/>
          </a:xfrm>
          <a:prstGeom prst="rect">
            <a:avLst/>
          </a:prstGeom>
        </p:spPr>
      </p:pic>
    </p:spTree>
    <p:extLst>
      <p:ext uri="{BB962C8B-B14F-4D97-AF65-F5344CB8AC3E}">
        <p14:creationId xmlns:p14="http://schemas.microsoft.com/office/powerpoint/2010/main" val="232817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C10B4-39B3-274E-9BA1-3B3B92A8FC7A}"/>
              </a:ext>
            </a:extLst>
          </p:cNvPr>
          <p:cNvSpPr>
            <a:spLocks noGrp="1"/>
          </p:cNvSpPr>
          <p:nvPr>
            <p:ph type="ctrTitle"/>
          </p:nvPr>
        </p:nvSpPr>
        <p:spPr>
          <a:xfrm>
            <a:off x="1945645" y="2787647"/>
            <a:ext cx="8337506" cy="1534889"/>
          </a:xfrm>
        </p:spPr>
        <p:txBody>
          <a:bodyPr/>
          <a:lstStyle/>
          <a:p>
            <a:r>
              <a:rPr lang="zh-CN" altLang="en-US" dirty="0"/>
              <a:t>公链以太坊应用防护</a:t>
            </a:r>
            <a:endParaRPr lang="en-US" dirty="0"/>
          </a:p>
        </p:txBody>
      </p:sp>
      <p:sp>
        <p:nvSpPr>
          <p:cNvPr id="5" name="Subtitle 4">
            <a:extLst>
              <a:ext uri="{FF2B5EF4-FFF2-40B4-BE49-F238E27FC236}">
                <a16:creationId xmlns:a16="http://schemas.microsoft.com/office/drawing/2014/main" id="{E4AAFB52-1BE3-D394-BEEF-061123EBF5FA}"/>
              </a:ext>
            </a:extLst>
          </p:cNvPr>
          <p:cNvSpPr>
            <a:spLocks noGrp="1"/>
          </p:cNvSpPr>
          <p:nvPr>
            <p:ph type="subTitle" idx="1"/>
          </p:nvPr>
        </p:nvSpPr>
        <p:spPr>
          <a:xfrm>
            <a:off x="1945645" y="4483816"/>
            <a:ext cx="7596188" cy="830122"/>
          </a:xfrm>
        </p:spPr>
        <p:txBody>
          <a:bodyPr/>
          <a:lstStyle/>
          <a:p>
            <a:endParaRPr lang="en-US" dirty="0"/>
          </a:p>
        </p:txBody>
      </p:sp>
    </p:spTree>
    <p:extLst>
      <p:ext uri="{BB962C8B-B14F-4D97-AF65-F5344CB8AC3E}">
        <p14:creationId xmlns:p14="http://schemas.microsoft.com/office/powerpoint/2010/main" val="2291206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81687" y="1139309"/>
            <a:ext cx="11762664" cy="5539978"/>
          </a:xfrm>
          <a:prstGeom prst="rect">
            <a:avLst/>
          </a:prstGeom>
          <a:noFill/>
        </p:spPr>
        <p:txBody>
          <a:bodyPr wrap="square">
            <a:spAutoFit/>
          </a:bodyPr>
          <a:lstStyle/>
          <a:p>
            <a:r>
              <a:rPr lang="zh-CN" altLang="en-US" sz="1400" dirty="0"/>
              <a:t>将当前用户加入到</a:t>
            </a:r>
            <a:r>
              <a:rPr lang="en-US" altLang="zh-CN" sz="1400" dirty="0"/>
              <a:t>docker</a:t>
            </a:r>
            <a:r>
              <a:rPr lang="zh-CN" altLang="en-US" sz="1400" dirty="0"/>
              <a:t>，获取运行</a:t>
            </a:r>
            <a:r>
              <a:rPr lang="en-US" altLang="zh-CN" sz="1400" dirty="0"/>
              <a:t>docker</a:t>
            </a:r>
            <a:r>
              <a:rPr lang="zh-CN" altLang="en-US" sz="1400" dirty="0"/>
              <a:t>权限</a:t>
            </a:r>
            <a:endParaRPr lang="en-US" sz="1400" dirty="0"/>
          </a:p>
          <a:p>
            <a:r>
              <a:rPr lang="en-US" sz="1400" dirty="0" err="1"/>
              <a:t>sudo</a:t>
            </a:r>
            <a:r>
              <a:rPr lang="en-US" sz="1400" dirty="0"/>
              <a:t> </a:t>
            </a:r>
            <a:r>
              <a:rPr lang="en-US" sz="1400" dirty="0" err="1"/>
              <a:t>groupadd</a:t>
            </a:r>
            <a:r>
              <a:rPr lang="en-US" sz="1400" dirty="0"/>
              <a:t> docker</a:t>
            </a:r>
          </a:p>
          <a:p>
            <a:r>
              <a:rPr lang="de-DE" sz="1400" dirty="0"/>
              <a:t>sudo usermod -aG docker $USER</a:t>
            </a:r>
          </a:p>
          <a:p>
            <a:r>
              <a:rPr lang="en-US" sz="1400" dirty="0" err="1"/>
              <a:t>newgrp</a:t>
            </a:r>
            <a:r>
              <a:rPr lang="en-US" sz="1400" dirty="0"/>
              <a:t> docker</a:t>
            </a:r>
          </a:p>
          <a:p>
            <a:endParaRPr lang="en-US" altLang="zh-CN" sz="1400" dirty="0"/>
          </a:p>
          <a:p>
            <a:r>
              <a:rPr lang="zh-CN" altLang="en-US" sz="1400" dirty="0"/>
              <a:t>基于</a:t>
            </a:r>
            <a:r>
              <a:rPr lang="en-US" altLang="zh-CN" sz="1400" dirty="0"/>
              <a:t>ubuntu</a:t>
            </a:r>
            <a:r>
              <a:rPr lang="zh-CN" altLang="en-US" sz="1400" dirty="0"/>
              <a:t>安装</a:t>
            </a:r>
            <a:r>
              <a:rPr lang="en-US" altLang="zh-CN" sz="1400" dirty="0"/>
              <a:t>docker</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apt-get update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apt-get install ca-certificates curl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install -m </a:t>
            </a:r>
            <a:r>
              <a:rPr kumimoji="0" lang="en-US" altLang="en-US" sz="1400" b="0" i="0" u="none" strike="noStrike" cap="none" normalizeH="0" baseline="0" dirty="0">
                <a:ln>
                  <a:noFill/>
                </a:ln>
                <a:solidFill>
                  <a:srgbClr val="0C49C2"/>
                </a:solidFill>
                <a:effectLst/>
                <a:latin typeface="Roboto Mono" panose="00000009000000000000" pitchFamily="49" charset="0"/>
              </a:rPr>
              <a:t>0755</a:t>
            </a:r>
            <a:r>
              <a:rPr kumimoji="0" lang="en-US" altLang="en-US" sz="1400" b="0" i="0" u="none" strike="noStrike" cap="none" normalizeH="0" baseline="0" dirty="0">
                <a:ln>
                  <a:noFill/>
                </a:ln>
                <a:solidFill>
                  <a:srgbClr val="000000"/>
                </a:solidFill>
                <a:effectLst/>
                <a:latin typeface="Roboto Mono" panose="00000009000000000000" pitchFamily="49" charset="0"/>
              </a:rPr>
              <a:t> -d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 </a:t>
            </a:r>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t>
            </a:r>
          </a:p>
          <a:p>
            <a:r>
              <a:rPr kumimoji="0" lang="en-US" altLang="en-US" sz="1400" b="0" i="0" u="none" strike="noStrike" cap="none" normalizeH="0" baseline="0" dirty="0">
                <a:ln>
                  <a:noFill/>
                </a:ln>
                <a:solidFill>
                  <a:srgbClr val="000000"/>
                </a:solidFill>
                <a:effectLst/>
                <a:latin typeface="Roboto Mono" panose="00000009000000000000" pitchFamily="49" charset="0"/>
              </a:rPr>
              <a:t>curl -</a:t>
            </a:r>
            <a:r>
              <a:rPr kumimoji="0" lang="en-US" altLang="en-US" sz="1400" b="0" i="0" u="none" strike="noStrike" cap="none" normalizeH="0" baseline="0" dirty="0" err="1">
                <a:ln>
                  <a:noFill/>
                </a:ln>
                <a:solidFill>
                  <a:srgbClr val="000000"/>
                </a:solidFill>
                <a:effectLst/>
                <a:latin typeface="Roboto Mono" panose="00000009000000000000" pitchFamily="49" charset="0"/>
              </a:rPr>
              <a:t>fsSL</a:t>
            </a:r>
            <a:r>
              <a:rPr kumimoji="0" lang="en-US" altLang="en-US" sz="1400" b="0" i="0" u="none" strike="noStrike" cap="none" normalizeH="0" baseline="0" dirty="0">
                <a:ln>
                  <a:noFill/>
                </a:ln>
                <a:solidFill>
                  <a:srgbClr val="000000"/>
                </a:solidFill>
                <a:effectLst/>
                <a:latin typeface="Roboto Mono" panose="00000009000000000000" pitchFamily="49" charset="0"/>
              </a:rPr>
              <a:t> https://download.docker.com/linux/ubuntu/gpg -o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a:t>
            </a:r>
            <a:r>
              <a:rPr kumimoji="0" lang="en-US" altLang="en-US" sz="1400" b="0" i="0" u="none" strike="noStrike" cap="none" normalizeH="0" baseline="0" dirty="0" err="1">
                <a:ln>
                  <a:noFill/>
                </a:ln>
                <a:solidFill>
                  <a:srgbClr val="000000"/>
                </a:solidFill>
                <a:effectLst/>
                <a:latin typeface="Roboto Mono" panose="00000009000000000000" pitchFamily="49" charset="0"/>
              </a:rPr>
              <a:t>docker.asc</a:t>
            </a:r>
            <a:r>
              <a:rPr kumimoji="0" lang="en-US" altLang="en-US" sz="1400" b="0" i="0" u="none" strike="noStrike" cap="none" normalizeH="0" baseline="0" dirty="0">
                <a:ln>
                  <a:noFill/>
                </a:ln>
                <a:solidFill>
                  <a:srgbClr val="000000"/>
                </a:solidFill>
                <a:effectLst/>
                <a:latin typeface="Roboto Mono" panose="00000009000000000000" pitchFamily="49" charset="0"/>
              </a:rPr>
              <a:t> </a:t>
            </a:r>
          </a:p>
          <a:p>
            <a:r>
              <a:rPr kumimoji="0" lang="en-US" altLang="en-US" sz="1400" b="0" i="0" u="none" strike="noStrike" cap="none" normalizeH="0" baseline="0" dirty="0" err="1">
                <a:ln>
                  <a:noFill/>
                </a:ln>
                <a:solidFill>
                  <a:srgbClr val="000000"/>
                </a:solidFill>
                <a:effectLst/>
                <a:latin typeface="Roboto Mono" panose="00000009000000000000" pitchFamily="49" charset="0"/>
              </a:rPr>
              <a:t>sudo</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chmod</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a+r</a:t>
            </a:r>
            <a:r>
              <a:rPr kumimoji="0" lang="en-US" altLang="en-US" sz="1400" b="0" i="0" u="none" strike="noStrike" cap="none" normalizeH="0" baseline="0" dirty="0">
                <a:ln>
                  <a:noFill/>
                </a:ln>
                <a:solidFill>
                  <a:srgbClr val="000000"/>
                </a:solidFill>
                <a:effectLst/>
                <a:latin typeface="Roboto Mono" panose="00000009000000000000" pitchFamily="49" charset="0"/>
              </a:rPr>
              <a:t> /</a:t>
            </a:r>
            <a:r>
              <a:rPr kumimoji="0" lang="en-US" altLang="en-US" sz="1400" b="0" i="0" u="none" strike="noStrike" cap="none" normalizeH="0" baseline="0" dirty="0" err="1">
                <a:ln>
                  <a:noFill/>
                </a:ln>
                <a:solidFill>
                  <a:srgbClr val="000000"/>
                </a:solidFill>
                <a:effectLst/>
                <a:latin typeface="Roboto Mono" panose="00000009000000000000" pitchFamily="49" charset="0"/>
              </a:rPr>
              <a:t>etc</a:t>
            </a:r>
            <a:r>
              <a:rPr kumimoji="0" lang="en-US" altLang="en-US" sz="1400" b="0" i="0" u="none" strike="noStrike" cap="none" normalizeH="0" baseline="0" dirty="0">
                <a:ln>
                  <a:noFill/>
                </a:ln>
                <a:solidFill>
                  <a:srgbClr val="000000"/>
                </a:solidFill>
                <a:effectLst/>
                <a:latin typeface="Roboto Mono" panose="00000009000000000000" pitchFamily="49" charset="0"/>
              </a:rPr>
              <a:t>/apt/keyrings/</a:t>
            </a:r>
            <a:r>
              <a:rPr kumimoji="0" lang="en-US" altLang="en-US" sz="1400" b="0" i="0" u="none" strike="noStrike" cap="none" normalizeH="0" baseline="0" dirty="0" err="1">
                <a:ln>
                  <a:noFill/>
                </a:ln>
                <a:solidFill>
                  <a:srgbClr val="000000"/>
                </a:solidFill>
                <a:effectLst/>
                <a:latin typeface="Roboto Mono" panose="00000009000000000000" pitchFamily="49" charset="0"/>
              </a:rPr>
              <a:t>docker.asc</a:t>
            </a:r>
            <a:r>
              <a:rPr kumimoji="0" lang="en-US" altLang="en-US" sz="1400" b="0" i="0" u="none" strike="noStrike" cap="none" normalizeH="0" baseline="0" dirty="0">
                <a:ln>
                  <a:noFill/>
                </a:ln>
                <a:solidFill>
                  <a:schemeClr val="tx1"/>
                </a:solidFill>
                <a:effectLst/>
              </a:rPr>
              <a:t> </a:t>
            </a:r>
          </a:p>
          <a:p>
            <a:endParaRPr lang="en-US" altLang="zh-CN" sz="1400" dirty="0">
              <a:latin typeface="Arial" panose="020B0604020202020204" pitchFamily="34" charset="0"/>
            </a:endParaRPr>
          </a:p>
          <a:p>
            <a:r>
              <a:rPr lang="en-US" altLang="zh-CN" sz="1400" dirty="0">
                <a:latin typeface="Arial" panose="020B0604020202020204" pitchFamily="34" charset="0"/>
              </a:rPr>
              <a:t>e</a:t>
            </a:r>
            <a:r>
              <a:rPr lang="en-US" altLang="en-US" sz="1400" dirty="0">
                <a:latin typeface="Arial" panose="020B0604020202020204" pitchFamily="34" charset="0"/>
              </a:rPr>
              <a:t>cho \</a:t>
            </a:r>
          </a:p>
          <a:p>
            <a:r>
              <a:rPr kumimoji="0" lang="en-US" altLang="en-US" sz="1400" b="0" i="0" u="none" strike="noStrike" cap="none" normalizeH="0" baseline="0" dirty="0">
                <a:ln>
                  <a:noFill/>
                </a:ln>
                <a:solidFill>
                  <a:schemeClr val="tx1"/>
                </a:solidFill>
                <a:effectLst/>
                <a:latin typeface="Arial" panose="020B0604020202020204" pitchFamily="34" charset="0"/>
              </a:rPr>
              <a:t>"deb [arch=$(</a:t>
            </a:r>
            <a:r>
              <a:rPr kumimoji="0" lang="en-US" altLang="en-US" sz="1400" b="0" i="0" u="none" strike="noStrike" cap="none" normalizeH="0" baseline="0" dirty="0" err="1">
                <a:ln>
                  <a:noFill/>
                </a:ln>
                <a:solidFill>
                  <a:schemeClr val="tx1"/>
                </a:solidFill>
                <a:effectLst/>
                <a:latin typeface="Arial" panose="020B0604020202020204" pitchFamily="34" charset="0"/>
              </a:rPr>
              <a:t>dpkg</a:t>
            </a:r>
            <a:r>
              <a:rPr kumimoji="0" lang="en-US" altLang="en-US" sz="1400" b="0" i="0" u="none" strike="noStrike" cap="none" normalizeH="0" baseline="0" dirty="0">
                <a:ln>
                  <a:noFill/>
                </a:ln>
                <a:solidFill>
                  <a:schemeClr val="tx1"/>
                </a:solidFill>
                <a:effectLst/>
                <a:latin typeface="Arial" panose="020B0604020202020204" pitchFamily="34" charset="0"/>
              </a:rPr>
              <a:t> --print-architecture) signed-by=/</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/apt/keyrings/</a:t>
            </a:r>
            <a:r>
              <a:rPr kumimoji="0" lang="en-US" altLang="en-US" sz="1400" b="0" i="0" u="none" strike="noStrike" cap="none" normalizeH="0" baseline="0" dirty="0" err="1">
                <a:ln>
                  <a:noFill/>
                </a:ln>
                <a:solidFill>
                  <a:schemeClr val="tx1"/>
                </a:solidFill>
                <a:effectLst/>
                <a:latin typeface="Arial" panose="020B0604020202020204" pitchFamily="34" charset="0"/>
              </a:rPr>
              <a:t>docker.asc</a:t>
            </a:r>
            <a:r>
              <a:rPr kumimoji="0" lang="en-US" altLang="en-US" sz="1400" b="0" i="0" u="none" strike="noStrike" cap="none" normalizeH="0" baseline="0" dirty="0">
                <a:ln>
                  <a:noFill/>
                </a:ln>
                <a:solidFill>
                  <a:schemeClr val="tx1"/>
                </a:solidFill>
                <a:effectLst/>
                <a:latin typeface="Arial" panose="020B0604020202020204" pitchFamily="34" charset="0"/>
              </a:rPr>
              <a:t>] https://download.docker.com/linux/ubuntu \ $(. /</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err="1">
                <a:ln>
                  <a:noFill/>
                </a:ln>
                <a:solidFill>
                  <a:schemeClr val="tx1"/>
                </a:solidFill>
                <a:effectLst/>
                <a:latin typeface="Arial" panose="020B0604020202020204" pitchFamily="34" charset="0"/>
              </a:rPr>
              <a:t>os</a:t>
            </a:r>
            <a:r>
              <a:rPr kumimoji="0" lang="en-US" altLang="en-US" sz="1400" b="0" i="0" u="none" strike="noStrike" cap="none" normalizeH="0" baseline="0" dirty="0">
                <a:ln>
                  <a:noFill/>
                </a:ln>
                <a:solidFill>
                  <a:schemeClr val="tx1"/>
                </a:solidFill>
                <a:effectLst/>
                <a:latin typeface="Arial" panose="020B0604020202020204" pitchFamily="34" charset="0"/>
              </a:rPr>
              <a:t>-release &amp;&amp; </a:t>
            </a:r>
          </a:p>
          <a:p>
            <a:r>
              <a:rPr kumimoji="0" lang="en-US" altLang="en-US" sz="1400" b="0" i="0" u="none" strike="noStrike" cap="none" normalizeH="0" baseline="0" dirty="0">
                <a:ln>
                  <a:noFill/>
                </a:ln>
                <a:solidFill>
                  <a:schemeClr val="tx1"/>
                </a:solidFill>
                <a:effectLst/>
                <a:latin typeface="Arial" panose="020B0604020202020204" pitchFamily="34" charset="0"/>
              </a:rPr>
              <a:t> "$VERSION_CODENAME") stable" | \ </a:t>
            </a: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tee /</a:t>
            </a:r>
            <a:r>
              <a:rPr kumimoji="0" lang="en-US" altLang="en-US" sz="1400" b="0" i="0" u="none" strike="noStrike" cap="none" normalizeH="0" baseline="0" dirty="0" err="1">
                <a:ln>
                  <a:noFill/>
                </a:ln>
                <a:solidFill>
                  <a:schemeClr val="tx1"/>
                </a:solidFill>
                <a:effectLst/>
                <a:latin typeface="Arial" panose="020B0604020202020204" pitchFamily="34" charset="0"/>
              </a:rPr>
              <a:t>etc</a:t>
            </a:r>
            <a:r>
              <a:rPr kumimoji="0" lang="en-US" altLang="en-US" sz="1400" b="0" i="0" u="none" strike="noStrike" cap="none" normalizeH="0" baseline="0" dirty="0">
                <a:ln>
                  <a:noFill/>
                </a:ln>
                <a:solidFill>
                  <a:schemeClr val="tx1"/>
                </a:solidFill>
                <a:effectLst/>
                <a:latin typeface="Arial" panose="020B0604020202020204" pitchFamily="34" charset="0"/>
              </a:rPr>
              <a:t>/apt/</a:t>
            </a:r>
            <a:r>
              <a:rPr kumimoji="0" lang="en-US" altLang="en-US" sz="1400" b="0" i="0" u="none" strike="noStrike" cap="none" normalizeH="0" baseline="0" dirty="0" err="1">
                <a:ln>
                  <a:noFill/>
                </a:ln>
                <a:solidFill>
                  <a:schemeClr val="tx1"/>
                </a:solidFill>
                <a:effectLst/>
                <a:latin typeface="Arial" panose="020B0604020202020204" pitchFamily="34" charset="0"/>
              </a:rPr>
              <a:t>sources.list.d</a:t>
            </a:r>
            <a:r>
              <a:rPr kumimoji="0" lang="en-US" altLang="en-US" sz="1400" b="0"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err="1">
                <a:ln>
                  <a:noFill/>
                </a:ln>
                <a:solidFill>
                  <a:schemeClr val="tx1"/>
                </a:solidFill>
                <a:effectLst/>
                <a:latin typeface="Arial" panose="020B0604020202020204" pitchFamily="34" charset="0"/>
              </a:rPr>
              <a:t>docker.list</a:t>
            </a:r>
            <a:r>
              <a:rPr kumimoji="0" lang="en-US" altLang="en-US" sz="1400" b="0" i="0" u="none" strike="noStrike" cap="none" normalizeH="0" baseline="0" dirty="0">
                <a:ln>
                  <a:noFill/>
                </a:ln>
                <a:solidFill>
                  <a:schemeClr val="tx1"/>
                </a:solidFill>
                <a:effectLst/>
                <a:latin typeface="Arial" panose="020B0604020202020204" pitchFamily="34" charset="0"/>
              </a:rPr>
              <a:t> &gt; /dev/null </a:t>
            </a: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apt-get update </a:t>
            </a:r>
          </a:p>
          <a:p>
            <a:endParaRPr lang="en-US" altLang="en-US" sz="1400" dirty="0">
              <a:latin typeface="Arial" panose="020B0604020202020204" pitchFamily="34" charset="0"/>
            </a:endParaRPr>
          </a:p>
          <a:p>
            <a:r>
              <a:rPr kumimoji="0" lang="en-US" altLang="en-US" sz="1400" b="0" i="0" u="none" strike="noStrike" cap="none" normalizeH="0" baseline="0" dirty="0" err="1">
                <a:ln>
                  <a:noFill/>
                </a:ln>
                <a:solidFill>
                  <a:schemeClr val="tx1"/>
                </a:solidFill>
                <a:effectLst/>
                <a:latin typeface="Arial" panose="020B0604020202020204" pitchFamily="34" charset="0"/>
              </a:rPr>
              <a:t>sudo</a:t>
            </a:r>
            <a:r>
              <a:rPr kumimoji="0" lang="en-US" altLang="en-US" sz="1400" b="0" i="0" u="none" strike="noStrike" cap="none" normalizeH="0" baseline="0" dirty="0">
                <a:ln>
                  <a:noFill/>
                </a:ln>
                <a:solidFill>
                  <a:schemeClr val="tx1"/>
                </a:solidFill>
                <a:effectLst/>
                <a:latin typeface="Arial" panose="020B0604020202020204" pitchFamily="34" charset="0"/>
              </a:rPr>
              <a:t> apt-get install docker-</a:t>
            </a:r>
            <a:r>
              <a:rPr kumimoji="0" lang="en-US" altLang="en-US" sz="1400" b="0" i="0" u="none" strike="noStrike" cap="none" normalizeH="0" baseline="0" dirty="0" err="1">
                <a:ln>
                  <a:noFill/>
                </a:ln>
                <a:solidFill>
                  <a:schemeClr val="tx1"/>
                </a:solidFill>
                <a:effectLst/>
                <a:latin typeface="Arial" panose="020B0604020202020204" pitchFamily="34" charset="0"/>
              </a:rPr>
              <a:t>ce</a:t>
            </a:r>
            <a:r>
              <a:rPr kumimoji="0" lang="en-US" altLang="en-US" sz="1400" b="0" i="0" u="none" strike="noStrike" cap="none" normalizeH="0" baseline="0" dirty="0">
                <a:ln>
                  <a:noFill/>
                </a:ln>
                <a:solidFill>
                  <a:schemeClr val="tx1"/>
                </a:solidFill>
                <a:effectLst/>
                <a:latin typeface="Arial" panose="020B0604020202020204" pitchFamily="34" charset="0"/>
              </a:rPr>
              <a:t> docker-</a:t>
            </a:r>
            <a:r>
              <a:rPr kumimoji="0" lang="en-US" altLang="en-US" sz="1400" b="0" i="0" u="none" strike="noStrike" cap="none" normalizeH="0" baseline="0" dirty="0" err="1">
                <a:ln>
                  <a:noFill/>
                </a:ln>
                <a:solidFill>
                  <a:schemeClr val="tx1"/>
                </a:solidFill>
                <a:effectLst/>
                <a:latin typeface="Arial" panose="020B0604020202020204" pitchFamily="34" charset="0"/>
              </a:rPr>
              <a:t>ce</a:t>
            </a:r>
            <a:r>
              <a:rPr kumimoji="0" lang="en-US" altLang="en-US" sz="1400" b="0" i="0" u="none" strike="noStrike" cap="none" normalizeH="0" baseline="0" dirty="0">
                <a:ln>
                  <a:noFill/>
                </a:ln>
                <a:solidFill>
                  <a:schemeClr val="tx1"/>
                </a:solidFill>
                <a:effectLst/>
                <a:latin typeface="Arial" panose="020B0604020202020204" pitchFamily="34" charset="0"/>
              </a:rPr>
              <a:t>-cli containerd.io docker-</a:t>
            </a:r>
            <a:r>
              <a:rPr kumimoji="0" lang="en-US" altLang="en-US" sz="1400" b="0" i="0" u="none" strike="noStrike" cap="none" normalizeH="0" baseline="0" dirty="0" err="1">
                <a:ln>
                  <a:noFill/>
                </a:ln>
                <a:solidFill>
                  <a:schemeClr val="tx1"/>
                </a:solidFill>
                <a:effectLst/>
                <a:latin typeface="Arial" panose="020B0604020202020204" pitchFamily="34" charset="0"/>
              </a:rPr>
              <a:t>buildx</a:t>
            </a:r>
            <a:r>
              <a:rPr kumimoji="0" lang="en-US" altLang="en-US" sz="1400" b="0" i="0" u="none" strike="noStrike" cap="none" normalizeH="0" baseline="0" dirty="0">
                <a:ln>
                  <a:noFill/>
                </a:ln>
                <a:solidFill>
                  <a:schemeClr val="tx1"/>
                </a:solidFill>
                <a:effectLst/>
                <a:latin typeface="Arial" panose="020B0604020202020204" pitchFamily="34" charset="0"/>
              </a:rPr>
              <a:t>-plugin</a:t>
            </a:r>
          </a:p>
          <a:p>
            <a:endParaRPr kumimoji="0" lang="en-US" altLang="en-US" sz="1400" b="0" i="0" u="none" strike="noStrike" cap="none" normalizeH="0" baseline="0" dirty="0">
              <a:ln>
                <a:noFill/>
              </a:ln>
              <a:solidFill>
                <a:schemeClr val="tx1"/>
              </a:solidFill>
              <a:effectLst/>
              <a:latin typeface="Arial" panose="020B0604020202020204" pitchFamily="34" charset="0"/>
            </a:endParaRPr>
          </a:p>
          <a:p>
            <a:r>
              <a:rPr lang="de-DE" sz="1400" dirty="0"/>
              <a:t>sudo </a:t>
            </a:r>
            <a:r>
              <a:rPr lang="sv-SE" sz="1400" dirty="0"/>
              <a:t>systemctl start docker</a:t>
            </a:r>
          </a:p>
          <a:p>
            <a:r>
              <a:rPr lang="sv-SE" sz="1400" dirty="0"/>
              <a:t>sudo systemctl enable docker</a:t>
            </a:r>
          </a:p>
          <a:p>
            <a:endParaRPr lang="sv-SE" sz="1400" dirty="0"/>
          </a:p>
          <a:p>
            <a:r>
              <a:rPr lang="sv-SE" sz="1400" dirty="0"/>
              <a:t>docker version</a:t>
            </a:r>
          </a:p>
          <a:p>
            <a:endParaRPr lang="sv-SE" dirty="0"/>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2010487"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Prepare</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66382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40865" y="1397675"/>
            <a:ext cx="11762664" cy="2031325"/>
          </a:xfrm>
          <a:prstGeom prst="rect">
            <a:avLst/>
          </a:prstGeom>
          <a:noFill/>
        </p:spPr>
        <p:txBody>
          <a:bodyPr wrap="square">
            <a:spAutoFit/>
          </a:bodyPr>
          <a:lstStyle/>
          <a:p>
            <a:r>
              <a:rPr lang="sv-SE" dirty="0"/>
              <a:t>sudo apt update</a:t>
            </a:r>
          </a:p>
          <a:p>
            <a:r>
              <a:rPr lang="sv-SE" dirty="0"/>
              <a:t>sudo apt install curl git</a:t>
            </a:r>
          </a:p>
          <a:p>
            <a:r>
              <a:rPr lang="sv-SE" dirty="0"/>
              <a:t>curl -fsSL https://deb.nodesource.com/setup_20.x | sudo -E bash -</a:t>
            </a:r>
          </a:p>
          <a:p>
            <a:r>
              <a:rPr lang="sv-SE" dirty="0"/>
              <a:t>sudo apt-get install -y nodejs</a:t>
            </a:r>
          </a:p>
          <a:p>
            <a:r>
              <a:rPr lang="sv-SE" dirty="0"/>
              <a:t>sudo corepack enable</a:t>
            </a:r>
          </a:p>
          <a:p>
            <a:r>
              <a:rPr lang="sv-SE" dirty="0"/>
              <a:t>node --version</a:t>
            </a:r>
          </a:p>
          <a:p>
            <a:r>
              <a:rPr lang="sv-SE" dirty="0"/>
              <a:t>yarn --version</a:t>
            </a:r>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5319085"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Install </a:t>
            </a:r>
            <a:r>
              <a:rPr lang="en-US" altLang="zh-CN" sz="4000" dirty="0" err="1">
                <a:latin typeface="+mj-lt"/>
                <a:ea typeface="+mj-ea"/>
                <a:cs typeface="+mj-cs"/>
              </a:rPr>
              <a:t>nodejs</a:t>
            </a:r>
            <a:r>
              <a:rPr lang="en-US" altLang="zh-CN" sz="4000" dirty="0">
                <a:latin typeface="+mj-lt"/>
                <a:ea typeface="+mj-ea"/>
                <a:cs typeface="+mj-cs"/>
              </a:rPr>
              <a:t> and yarn</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2175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40865" y="1397675"/>
            <a:ext cx="11762664" cy="1200329"/>
          </a:xfrm>
          <a:prstGeom prst="rect">
            <a:avLst/>
          </a:prstGeom>
          <a:noFill/>
        </p:spPr>
        <p:txBody>
          <a:bodyPr wrap="square">
            <a:spAutoFit/>
          </a:bodyPr>
          <a:lstStyle/>
          <a:p>
            <a:r>
              <a:rPr lang="en-US" dirty="0"/>
              <a:t>cd $HOME</a:t>
            </a:r>
          </a:p>
          <a:p>
            <a:r>
              <a:rPr lang="en-US" dirty="0"/>
              <a:t>git clone https://github.com/PatrickAlphaC/hardhat-fund-me-fcc</a:t>
            </a:r>
          </a:p>
          <a:p>
            <a:r>
              <a:rPr lang="en-US" dirty="0"/>
              <a:t>cd hardhat-fund-me-</a:t>
            </a:r>
            <a:r>
              <a:rPr lang="en-US" dirty="0" err="1"/>
              <a:t>fcc</a:t>
            </a:r>
            <a:endParaRPr lang="en-US" dirty="0"/>
          </a:p>
          <a:p>
            <a:r>
              <a:rPr lang="en-US" dirty="0"/>
              <a:t>yarn</a:t>
            </a:r>
            <a:endParaRPr lang="sv-SE" dirty="0"/>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3408305"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Install hardhat</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08801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40865" y="1397675"/>
            <a:ext cx="11762664" cy="5293757"/>
          </a:xfrm>
          <a:prstGeom prst="rect">
            <a:avLst/>
          </a:prstGeom>
          <a:noFill/>
        </p:spPr>
        <p:txBody>
          <a:bodyPr wrap="square">
            <a:spAutoFit/>
          </a:bodyPr>
          <a:lstStyle/>
          <a:p>
            <a:r>
              <a:rPr lang="en-US" dirty="0"/>
              <a:t>cd $HOME/hardhat-fund-me-</a:t>
            </a:r>
            <a:r>
              <a:rPr lang="en-US" dirty="0" err="1"/>
              <a:t>fcc</a:t>
            </a:r>
            <a:endParaRPr lang="en-US" dirty="0"/>
          </a:p>
          <a:p>
            <a:endParaRPr lang="en-US" dirty="0"/>
          </a:p>
          <a:p>
            <a:r>
              <a:rPr lang="en-US" dirty="0">
                <a:solidFill>
                  <a:srgbClr val="FF0000"/>
                </a:solidFill>
              </a:rPr>
              <a:t>if ! </a:t>
            </a:r>
            <a:r>
              <a:rPr lang="en-US" dirty="0" err="1">
                <a:solidFill>
                  <a:srgbClr val="FF0000"/>
                </a:solidFill>
              </a:rPr>
              <a:t>pgrep</a:t>
            </a:r>
            <a:r>
              <a:rPr lang="en-US" dirty="0">
                <a:solidFill>
                  <a:srgbClr val="FF0000"/>
                </a:solidFill>
              </a:rPr>
              <a:t> -f "yarn hardhat" &gt; /dev/null; then</a:t>
            </a:r>
          </a:p>
          <a:p>
            <a:r>
              <a:rPr lang="en-US" dirty="0">
                <a:solidFill>
                  <a:srgbClr val="FF0000"/>
                </a:solidFill>
              </a:rPr>
              <a:t>  yarn hardhat node --hostname 0.0.0.0 &amp;</a:t>
            </a:r>
          </a:p>
          <a:p>
            <a:r>
              <a:rPr lang="en-US" dirty="0">
                <a:solidFill>
                  <a:srgbClr val="FF0000"/>
                </a:solidFill>
              </a:rPr>
              <a:t>fi</a:t>
            </a:r>
          </a:p>
          <a:p>
            <a:endParaRPr lang="en-US" dirty="0"/>
          </a:p>
          <a:p>
            <a:r>
              <a:rPr lang="en-US" dirty="0"/>
              <a:t>#curl -s -X POST -H "Content-Type: application/</a:t>
            </a:r>
            <a:r>
              <a:rPr lang="en-US" dirty="0" err="1"/>
              <a:t>json</a:t>
            </a:r>
            <a:r>
              <a:rPr lang="en-US" dirty="0"/>
              <a:t>" --data '{"jsonrpc":"2.0","method":"eth_getBlockByNumber","params":["0x2",true],"id":1}' http://172.17.0.1:8545 | </a:t>
            </a:r>
            <a:r>
              <a:rPr lang="en-US" dirty="0" err="1"/>
              <a:t>jq</a:t>
            </a:r>
            <a:endParaRPr lang="en-US" dirty="0"/>
          </a:p>
          <a:p>
            <a:r>
              <a:rPr lang="en-US" dirty="0"/>
              <a:t>curl -s -X POST -H "Content-Type: application/</a:t>
            </a:r>
            <a:r>
              <a:rPr lang="en-US" dirty="0" err="1"/>
              <a:t>json</a:t>
            </a:r>
            <a:r>
              <a:rPr lang="en-US" dirty="0"/>
              <a:t>" --data '{"jsonrpc":"2.0","method":"eth_getBlockByNumber","params":["</a:t>
            </a:r>
            <a:r>
              <a:rPr lang="en-US" dirty="0" err="1"/>
              <a:t>latest",true</a:t>
            </a:r>
            <a:r>
              <a:rPr lang="en-US" dirty="0"/>
              <a:t>],"id":1}' http://172.17.0.1:8545  | </a:t>
            </a:r>
            <a:r>
              <a:rPr lang="en-US" dirty="0" err="1"/>
              <a:t>jq</a:t>
            </a:r>
            <a:endParaRPr lang="en-US" dirty="0"/>
          </a:p>
          <a:p>
            <a:endParaRPr lang="en-US" dirty="0"/>
          </a:p>
          <a:p>
            <a:r>
              <a:rPr lang="en-US" dirty="0"/>
              <a:t># first block is genesis block</a:t>
            </a:r>
          </a:p>
          <a:p>
            <a:r>
              <a:rPr lang="en-US" dirty="0"/>
              <a:t># second block is account allocation block</a:t>
            </a:r>
          </a:p>
          <a:p>
            <a:r>
              <a:rPr lang="en-US" dirty="0"/>
              <a:t># third block is </a:t>
            </a:r>
            <a:r>
              <a:rPr lang="en-US" dirty="0" err="1"/>
              <a:t>smartcontract</a:t>
            </a:r>
            <a:r>
              <a:rPr lang="en-US" dirty="0"/>
              <a:t> deploy block</a:t>
            </a:r>
          </a:p>
          <a:p>
            <a:endParaRPr lang="en-US" dirty="0"/>
          </a:p>
          <a:p>
            <a:r>
              <a:rPr lang="zh-CN" altLang="en-US" dirty="0"/>
              <a:t>此外安装时候可以使用</a:t>
            </a:r>
            <a:r>
              <a:rPr lang="en-US" altLang="zh-CN"/>
              <a:t>tmux</a:t>
            </a:r>
            <a:r>
              <a:rPr lang="en-US" altLang="zh-CN" dirty="0"/>
              <a:t> </a:t>
            </a:r>
            <a:r>
              <a:rPr lang="zh-CN" altLang="en-US" dirty="0"/>
              <a:t>多会话运行安装，</a:t>
            </a:r>
            <a:r>
              <a:rPr kumimoji="0" lang="en-US" altLang="en-US" sz="1800" b="0" i="0" u="none" strike="noStrike" cap="none" normalizeH="0" baseline="0" dirty="0">
                <a:ln>
                  <a:noFill/>
                </a:ln>
                <a:solidFill>
                  <a:srgbClr val="060607"/>
                </a:solidFill>
                <a:effectLst/>
                <a:latin typeface="Arial" panose="020B0604020202020204" pitchFamily="34" charset="0"/>
                <a:ea typeface="-apple-system"/>
              </a:rPr>
              <a:t>在 </a:t>
            </a:r>
            <a:r>
              <a:rPr kumimoji="0" lang="en-US" altLang="en-US" sz="1800" b="0" i="0" u="none" strike="noStrike" cap="none" normalizeH="0" baseline="0" dirty="0" err="1">
                <a:ln>
                  <a:noFill/>
                </a:ln>
                <a:solidFill>
                  <a:srgbClr val="060607"/>
                </a:solidFill>
                <a:effectLst/>
                <a:latin typeface="Arial Unicode MS"/>
                <a:ea typeface="source-code-pro"/>
              </a:rPr>
              <a:t>tmux</a:t>
            </a:r>
            <a:r>
              <a:rPr kumimoji="0" lang="en-US" altLang="en-US" sz="1800" b="0" i="0" u="none" strike="noStrike" cap="none" normalizeH="0" baseline="0" dirty="0">
                <a:ln>
                  <a:noFill/>
                </a:ln>
                <a:solidFill>
                  <a:srgbClr val="060607"/>
                </a:solidFill>
                <a:effectLst/>
                <a:ea typeface="-apple-system"/>
              </a:rPr>
              <a:t> </a:t>
            </a:r>
            <a:r>
              <a:rPr kumimoji="0" lang="en-US" altLang="en-US" sz="1800" b="0" i="0" u="none" strike="noStrike" cap="none" normalizeH="0" baseline="0" dirty="0" err="1">
                <a:ln>
                  <a:noFill/>
                </a:ln>
                <a:solidFill>
                  <a:srgbClr val="060607"/>
                </a:solidFill>
                <a:effectLst/>
                <a:ea typeface="-apple-system"/>
              </a:rPr>
              <a:t>会话中，您可以使用</a:t>
            </a:r>
            <a:r>
              <a:rPr kumimoji="0" lang="en-US" altLang="en-US" sz="1800" b="0" i="0" u="none" strike="noStrike" cap="none" normalizeH="0" baseline="0" dirty="0">
                <a:ln>
                  <a:noFill/>
                </a:ln>
                <a:solidFill>
                  <a:srgbClr val="060607"/>
                </a:solidFill>
                <a:effectLst/>
                <a:ea typeface="-apple-system"/>
              </a:rPr>
              <a:t> </a:t>
            </a:r>
            <a:r>
              <a:rPr kumimoji="0" lang="en-US" altLang="en-US" sz="1800" b="0" i="0" u="none" strike="noStrike" cap="none" normalizeH="0" baseline="0" dirty="0">
                <a:ln>
                  <a:noFill/>
                </a:ln>
                <a:solidFill>
                  <a:srgbClr val="060607"/>
                </a:solidFill>
                <a:effectLst/>
                <a:latin typeface="Arial Unicode MS"/>
                <a:ea typeface="source-code-pro"/>
              </a:rPr>
              <a:t>Ctrl-b c</a:t>
            </a:r>
            <a:r>
              <a:rPr kumimoji="0" lang="en-US" altLang="en-US" sz="1800" b="0" i="0" u="none" strike="noStrike" cap="none" normalizeH="0" baseline="0" dirty="0">
                <a:ln>
                  <a:noFill/>
                </a:ln>
                <a:solidFill>
                  <a:srgbClr val="060607"/>
                </a:solidFill>
                <a:effectLst/>
                <a:ea typeface="-apple-system"/>
              </a:rPr>
              <a:t> </a:t>
            </a:r>
            <a:r>
              <a:rPr kumimoji="0" lang="en-US" altLang="en-US" sz="1800" b="0" i="0" u="none" strike="noStrike" cap="none" normalizeH="0" baseline="0" dirty="0" err="1">
                <a:ln>
                  <a:noFill/>
                </a:ln>
                <a:solidFill>
                  <a:srgbClr val="060607"/>
                </a:solidFill>
                <a:effectLst/>
                <a:ea typeface="-apple-system"/>
              </a:rPr>
              <a:t>创建新窗口，使用</a:t>
            </a:r>
            <a:r>
              <a:rPr kumimoji="0" lang="en-US" altLang="en-US" sz="1800" b="0" i="0" u="none" strike="noStrike" cap="none" normalizeH="0" baseline="0" dirty="0">
                <a:ln>
                  <a:noFill/>
                </a:ln>
                <a:solidFill>
                  <a:srgbClr val="060607"/>
                </a:solidFill>
                <a:effectLst/>
                <a:ea typeface="-apple-system"/>
              </a:rPr>
              <a:t> </a:t>
            </a:r>
            <a:r>
              <a:rPr kumimoji="0" lang="en-US" altLang="en-US" sz="1800" b="0" i="0" u="none" strike="noStrike" cap="none" normalizeH="0" baseline="0" dirty="0">
                <a:ln>
                  <a:noFill/>
                </a:ln>
                <a:solidFill>
                  <a:srgbClr val="060607"/>
                </a:solidFill>
                <a:effectLst/>
                <a:latin typeface="Arial Unicode MS"/>
                <a:ea typeface="source-code-pro"/>
              </a:rPr>
              <a:t>Ctrl-b n</a:t>
            </a:r>
            <a:r>
              <a:rPr kumimoji="0" lang="en-US" altLang="en-US" sz="1800" b="0" i="0" u="none" strike="noStrike" cap="none" normalizeH="0" baseline="0" dirty="0">
                <a:ln>
                  <a:noFill/>
                </a:ln>
                <a:solidFill>
                  <a:srgbClr val="060607"/>
                </a:solidFill>
                <a:effectLst/>
                <a:ea typeface="-apple-system"/>
              </a:rPr>
              <a:t> 或 </a:t>
            </a:r>
            <a:r>
              <a:rPr kumimoji="0" lang="en-US" altLang="en-US" sz="1800" b="0" i="0" u="none" strike="noStrike" cap="none" normalizeH="0" baseline="0" dirty="0">
                <a:ln>
                  <a:noFill/>
                </a:ln>
                <a:solidFill>
                  <a:srgbClr val="060607"/>
                </a:solidFill>
                <a:effectLst/>
                <a:latin typeface="Arial Unicode MS"/>
                <a:ea typeface="source-code-pro"/>
              </a:rPr>
              <a:t>Ctrl-b p</a:t>
            </a:r>
            <a:r>
              <a:rPr kumimoji="0" lang="en-US" altLang="en-US" sz="1800" b="0" i="0" u="none" strike="noStrike" cap="none" normalizeH="0" baseline="0" dirty="0">
                <a:ln>
                  <a:noFill/>
                </a:ln>
                <a:solidFill>
                  <a:srgbClr val="060607"/>
                </a:solidFill>
                <a:effectLst/>
                <a:ea typeface="-apple-system"/>
              </a:rPr>
              <a:t> </a:t>
            </a:r>
            <a:r>
              <a:rPr kumimoji="0" lang="en-US" altLang="en-US" sz="1800" b="0" i="0" u="none" strike="noStrike" cap="none" normalizeH="0" baseline="0" dirty="0" err="1">
                <a:ln>
                  <a:noFill/>
                </a:ln>
                <a:solidFill>
                  <a:srgbClr val="060607"/>
                </a:solidFill>
                <a:effectLst/>
                <a:ea typeface="-apple-system"/>
              </a:rPr>
              <a:t>在不同窗口间切换</a:t>
            </a:r>
            <a:r>
              <a:rPr lang="zh-CN" altLang="en-US" dirty="0">
                <a:solidFill>
                  <a:srgbClr val="060607"/>
                </a:solidFill>
                <a:ea typeface="-apple-system"/>
              </a:rPr>
              <a:t>，使用 </a:t>
            </a:r>
            <a:r>
              <a:rPr lang="en-US" altLang="zh-CN" dirty="0">
                <a:solidFill>
                  <a:srgbClr val="060607"/>
                </a:solidFill>
                <a:ea typeface="-apple-system"/>
              </a:rPr>
              <a:t>Ctrl-b </a:t>
            </a:r>
            <a:r>
              <a:rPr lang="zh-CN" altLang="en-US" dirty="0">
                <a:solidFill>
                  <a:srgbClr val="060607"/>
                </a:solidFill>
                <a:ea typeface="-apple-system"/>
              </a:rPr>
              <a:t>然后按 </a:t>
            </a:r>
            <a:r>
              <a:rPr lang="en-US" altLang="zh-CN" dirty="0">
                <a:solidFill>
                  <a:srgbClr val="060607"/>
                </a:solidFill>
                <a:ea typeface="-apple-system"/>
              </a:rPr>
              <a:t>&amp; </a:t>
            </a:r>
            <a:r>
              <a:rPr lang="zh-CN" altLang="en-US" dirty="0">
                <a:solidFill>
                  <a:srgbClr val="060607"/>
                </a:solidFill>
                <a:ea typeface="-apple-system"/>
              </a:rPr>
              <a:t>来安全退出 </a:t>
            </a:r>
            <a:r>
              <a:rPr lang="en-US" altLang="zh-CN" dirty="0" err="1">
                <a:solidFill>
                  <a:srgbClr val="060607"/>
                </a:solidFill>
                <a:ea typeface="-apple-system"/>
              </a:rPr>
              <a:t>tmux</a:t>
            </a:r>
            <a:r>
              <a:rPr lang="en-US" altLang="zh-CN" dirty="0">
                <a:solidFill>
                  <a:srgbClr val="060607"/>
                </a:solidFill>
                <a:ea typeface="-apple-system"/>
              </a:rPr>
              <a:t> </a:t>
            </a:r>
            <a:r>
              <a:rPr lang="zh-CN" altLang="en-US" dirty="0">
                <a:solidFill>
                  <a:srgbClr val="060607"/>
                </a:solidFill>
                <a:ea typeface="-apple-system"/>
              </a:rPr>
              <a:t>会话 </a:t>
            </a:r>
          </a:p>
          <a:p>
            <a:r>
              <a:rPr kumimoji="0" lang="en-US" altLang="en-US" sz="1400" b="0" i="0" u="none" strike="noStrike" cap="none" normalizeH="0" baseline="0" dirty="0">
                <a:ln>
                  <a:noFill/>
                </a:ln>
                <a:solidFill>
                  <a:schemeClr val="tx1"/>
                </a:solidFill>
                <a:effectLst/>
                <a:latin typeface="Arial" panose="020B0604020202020204" pitchFamily="34" charset="0"/>
              </a:rPr>
              <a:t> </a:t>
            </a:r>
            <a:endParaRPr kumimoji="0" lang="en-US" altLang="en-US" sz="4000" b="0" i="0" u="none" strike="noStrike" cap="none" normalizeH="0" baseline="0" dirty="0">
              <a:ln>
                <a:noFill/>
              </a:ln>
              <a:solidFill>
                <a:schemeClr val="tx1"/>
              </a:solidFill>
              <a:effectLst/>
              <a:latin typeface="Arial" panose="020B0604020202020204" pitchFamily="34" charset="0"/>
            </a:endParaRPr>
          </a:p>
          <a:p>
            <a:r>
              <a:rPr lang="zh-CN" altLang="en-US" dirty="0"/>
              <a:t>  </a:t>
            </a:r>
            <a:endParaRPr lang="sv-SE" dirty="0"/>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2810385" cy="646331"/>
          </a:xfrm>
          <a:prstGeom prst="rect">
            <a:avLst/>
          </a:prstGeom>
          <a:noFill/>
        </p:spPr>
        <p:txBody>
          <a:bodyPr wrap="none" rtlCol="0">
            <a:spAutoFit/>
          </a:bodyPr>
          <a:lstStyle/>
          <a:p>
            <a:pPr>
              <a:lnSpc>
                <a:spcPct val="90000"/>
              </a:lnSpc>
              <a:spcBef>
                <a:spcPct val="0"/>
              </a:spcBef>
            </a:pPr>
            <a:r>
              <a:rPr lang="en-US" altLang="zh-CN" sz="4000" dirty="0">
                <a:latin typeface="+mj-lt"/>
                <a:ea typeface="+mj-ea"/>
                <a:cs typeface="+mj-cs"/>
              </a:rPr>
              <a:t>run hardhat</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43128B8C-6B34-3CC0-6CAA-2747278BC8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45589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0E877-4AF6-3FD6-4E6F-FCF4A6C06AA7}"/>
              </a:ext>
            </a:extLst>
          </p:cNvPr>
          <p:cNvSpPr>
            <a:spLocks noGrp="1"/>
          </p:cNvSpPr>
          <p:nvPr>
            <p:ph type="title"/>
          </p:nvPr>
        </p:nvSpPr>
        <p:spPr/>
        <p:txBody>
          <a:bodyPr/>
          <a:lstStyle/>
          <a:p>
            <a:r>
              <a:rPr lang="en-US" dirty="0"/>
              <a:t>What role is our target ?</a:t>
            </a:r>
          </a:p>
        </p:txBody>
      </p:sp>
      <p:pic>
        <p:nvPicPr>
          <p:cNvPr id="20" name="Picture 19">
            <a:extLst>
              <a:ext uri="{FF2B5EF4-FFF2-40B4-BE49-F238E27FC236}">
                <a16:creationId xmlns:a16="http://schemas.microsoft.com/office/drawing/2014/main" id="{D4ED08C7-38B9-7426-501B-CBE3843B237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228714" y="5267814"/>
            <a:ext cx="615944" cy="615944"/>
          </a:xfrm>
          <a:prstGeom prst="rect">
            <a:avLst/>
          </a:prstGeom>
        </p:spPr>
      </p:pic>
      <p:sp>
        <p:nvSpPr>
          <p:cNvPr id="21" name="TextBox 20">
            <a:extLst>
              <a:ext uri="{FF2B5EF4-FFF2-40B4-BE49-F238E27FC236}">
                <a16:creationId xmlns:a16="http://schemas.microsoft.com/office/drawing/2014/main" id="{B31139C0-72A7-04DC-C075-24A011446676}"/>
              </a:ext>
            </a:extLst>
          </p:cNvPr>
          <p:cNvSpPr txBox="1"/>
          <p:nvPr/>
        </p:nvSpPr>
        <p:spPr>
          <a:xfrm>
            <a:off x="5874381" y="5657044"/>
            <a:ext cx="3019431" cy="738664"/>
          </a:xfrm>
          <a:prstGeom prst="rect">
            <a:avLst/>
          </a:prstGeom>
          <a:noFill/>
          <a:ln>
            <a:noFill/>
          </a:ln>
        </p:spPr>
        <p:txBody>
          <a:bodyPr wrap="square" rtlCol="0">
            <a:spAutoFit/>
          </a:bodyPr>
          <a:lstStyle/>
          <a:p>
            <a:r>
              <a:rPr lang="en-US" sz="1400" dirty="0">
                <a:solidFill>
                  <a:schemeClr val="accent5"/>
                </a:solidFill>
              </a:rPr>
              <a:t>Application &amp; infrastructure security</a:t>
            </a:r>
          </a:p>
          <a:p>
            <a:r>
              <a:rPr lang="en-US" sz="1400" dirty="0">
                <a:solidFill>
                  <a:schemeClr val="accent5"/>
                </a:solidFill>
              </a:rPr>
              <a:t>Container security &amp; API gateways</a:t>
            </a:r>
          </a:p>
          <a:p>
            <a:r>
              <a:rPr lang="en-US" sz="1400" dirty="0">
                <a:solidFill>
                  <a:schemeClr val="accent5"/>
                </a:solidFill>
              </a:rPr>
              <a:t>Automation</a:t>
            </a:r>
          </a:p>
        </p:txBody>
      </p:sp>
      <p:sp>
        <p:nvSpPr>
          <p:cNvPr id="22" name="TextBox 21">
            <a:extLst>
              <a:ext uri="{FF2B5EF4-FFF2-40B4-BE49-F238E27FC236}">
                <a16:creationId xmlns:a16="http://schemas.microsoft.com/office/drawing/2014/main" id="{8DF4C533-C403-B6B5-E985-CC4EC9C499D1}"/>
              </a:ext>
            </a:extLst>
          </p:cNvPr>
          <p:cNvSpPr txBox="1"/>
          <p:nvPr/>
        </p:nvSpPr>
        <p:spPr>
          <a:xfrm>
            <a:off x="6096000" y="5278076"/>
            <a:ext cx="1603581" cy="461665"/>
          </a:xfrm>
          <a:prstGeom prst="rect">
            <a:avLst/>
          </a:prstGeom>
          <a:noFill/>
        </p:spPr>
        <p:txBody>
          <a:bodyPr wrap="none" rtlCol="0">
            <a:spAutoFit/>
          </a:bodyPr>
          <a:lstStyle/>
          <a:p>
            <a:pPr algn="r"/>
            <a:r>
              <a:rPr lang="en-US" sz="2400" b="1" dirty="0">
                <a:solidFill>
                  <a:schemeClr val="accent5"/>
                </a:solidFill>
              </a:rPr>
              <a:t>DevSecOps</a:t>
            </a:r>
            <a:endParaRPr lang="en-US" sz="3200" b="1" dirty="0">
              <a:solidFill>
                <a:schemeClr val="accent5"/>
              </a:solidFill>
            </a:endParaRPr>
          </a:p>
        </p:txBody>
      </p:sp>
      <p:pic>
        <p:nvPicPr>
          <p:cNvPr id="23" name="Picture 22">
            <a:extLst>
              <a:ext uri="{FF2B5EF4-FFF2-40B4-BE49-F238E27FC236}">
                <a16:creationId xmlns:a16="http://schemas.microsoft.com/office/drawing/2014/main" id="{5F477162-2AE3-15D2-6D9B-AEF2C4D6835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02341" y="1610298"/>
            <a:ext cx="1327049" cy="584190"/>
          </a:xfrm>
          <a:prstGeom prst="rect">
            <a:avLst/>
          </a:prstGeom>
        </p:spPr>
      </p:pic>
      <p:grpSp>
        <p:nvGrpSpPr>
          <p:cNvPr id="24" name="Group 23">
            <a:extLst>
              <a:ext uri="{FF2B5EF4-FFF2-40B4-BE49-F238E27FC236}">
                <a16:creationId xmlns:a16="http://schemas.microsoft.com/office/drawing/2014/main" id="{44C0734E-8E69-AF0E-97C8-4BD9340EF289}"/>
              </a:ext>
            </a:extLst>
          </p:cNvPr>
          <p:cNvGrpSpPr/>
          <p:nvPr/>
        </p:nvGrpSpPr>
        <p:grpSpPr>
          <a:xfrm>
            <a:off x="3575616" y="1293420"/>
            <a:ext cx="3824606" cy="3824594"/>
            <a:chOff x="8021756" y="2259843"/>
            <a:chExt cx="2338322" cy="2338314"/>
          </a:xfrm>
        </p:grpSpPr>
        <p:sp>
          <p:nvSpPr>
            <p:cNvPr id="25" name="Oval 24">
              <a:extLst>
                <a:ext uri="{FF2B5EF4-FFF2-40B4-BE49-F238E27FC236}">
                  <a16:creationId xmlns:a16="http://schemas.microsoft.com/office/drawing/2014/main" id="{9FF6EC24-498F-5A19-0028-E04C24BD632A}"/>
                </a:ext>
              </a:extLst>
            </p:cNvPr>
            <p:cNvSpPr/>
            <p:nvPr/>
          </p:nvSpPr>
          <p:spPr bwMode="auto">
            <a:xfrm>
              <a:off x="8021756" y="2259843"/>
              <a:ext cx="2338322" cy="2338314"/>
            </a:xfrm>
            <a:prstGeom prst="ellipse">
              <a:avLst/>
            </a:prstGeom>
            <a:noFill/>
            <a:ln w="19050" cap="rnd" cmpd="sng" algn="ctr">
              <a:solidFill>
                <a:schemeClr val="accent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1088291">
                <a:defRPr/>
              </a:pPr>
              <a:endParaRPr lang="en-US" sz="2100" dirty="0">
                <a:solidFill>
                  <a:srgbClr val="000000"/>
                </a:solidFill>
                <a:latin typeface="Citrix New Sans Light"/>
              </a:endParaRPr>
            </a:p>
          </p:txBody>
        </p:sp>
        <p:sp>
          <p:nvSpPr>
            <p:cNvPr id="26" name="Oval 25">
              <a:extLst>
                <a:ext uri="{FF2B5EF4-FFF2-40B4-BE49-F238E27FC236}">
                  <a16:creationId xmlns:a16="http://schemas.microsoft.com/office/drawing/2014/main" id="{0FCFBEC0-1C75-0F0C-B0D8-8A28D995E5F7}"/>
                </a:ext>
              </a:extLst>
            </p:cNvPr>
            <p:cNvSpPr/>
            <p:nvPr/>
          </p:nvSpPr>
          <p:spPr bwMode="auto">
            <a:xfrm>
              <a:off x="8021756" y="2259843"/>
              <a:ext cx="2338322" cy="2338314"/>
            </a:xfrm>
            <a:prstGeom prst="ellipse">
              <a:avLst/>
            </a:prstGeom>
            <a:noFill/>
            <a:ln w="152400" cap="rnd" cmpd="sng" algn="ctr">
              <a:solidFill>
                <a:schemeClr val="accent1">
                  <a:alpha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1088291">
                <a:defRPr/>
              </a:pPr>
              <a:endParaRPr lang="en-US" sz="2100" dirty="0">
                <a:solidFill>
                  <a:srgbClr val="000000"/>
                </a:solidFill>
                <a:latin typeface="Citrix New Sans Light"/>
              </a:endParaRPr>
            </a:p>
          </p:txBody>
        </p:sp>
      </p:grpSp>
      <p:sp>
        <p:nvSpPr>
          <p:cNvPr id="27" name="TextBox 26">
            <a:extLst>
              <a:ext uri="{FF2B5EF4-FFF2-40B4-BE49-F238E27FC236}">
                <a16:creationId xmlns:a16="http://schemas.microsoft.com/office/drawing/2014/main" id="{0AA34A07-B48F-CB08-E8E4-365EEF1E1B54}"/>
              </a:ext>
            </a:extLst>
          </p:cNvPr>
          <p:cNvSpPr txBox="1"/>
          <p:nvPr/>
        </p:nvSpPr>
        <p:spPr>
          <a:xfrm>
            <a:off x="8222124" y="1628619"/>
            <a:ext cx="654346" cy="461665"/>
          </a:xfrm>
          <a:prstGeom prst="rect">
            <a:avLst/>
          </a:prstGeom>
          <a:noFill/>
        </p:spPr>
        <p:txBody>
          <a:bodyPr wrap="none" rtlCol="0">
            <a:spAutoFit/>
          </a:bodyPr>
          <a:lstStyle/>
          <a:p>
            <a:r>
              <a:rPr lang="en-US" sz="2400" b="1" dirty="0">
                <a:solidFill>
                  <a:schemeClr val="accent5"/>
                </a:solidFill>
              </a:rPr>
              <a:t>SRE</a:t>
            </a:r>
          </a:p>
        </p:txBody>
      </p:sp>
      <p:sp>
        <p:nvSpPr>
          <p:cNvPr id="28" name="TextBox 27">
            <a:extLst>
              <a:ext uri="{FF2B5EF4-FFF2-40B4-BE49-F238E27FC236}">
                <a16:creationId xmlns:a16="http://schemas.microsoft.com/office/drawing/2014/main" id="{8A7CCC7B-769B-24C7-FDA7-F93C508D8B0C}"/>
              </a:ext>
            </a:extLst>
          </p:cNvPr>
          <p:cNvSpPr txBox="1"/>
          <p:nvPr/>
        </p:nvSpPr>
        <p:spPr>
          <a:xfrm>
            <a:off x="8218781" y="1991418"/>
            <a:ext cx="2956703" cy="954107"/>
          </a:xfrm>
          <a:prstGeom prst="rect">
            <a:avLst/>
          </a:prstGeom>
          <a:noFill/>
          <a:ln>
            <a:noFill/>
          </a:ln>
        </p:spPr>
        <p:txBody>
          <a:bodyPr wrap="square" rtlCol="0">
            <a:spAutoFit/>
          </a:bodyPr>
          <a:lstStyle/>
          <a:p>
            <a:r>
              <a:rPr lang="en-US" sz="1400" dirty="0">
                <a:solidFill>
                  <a:schemeClr val="accent5"/>
                </a:solidFill>
              </a:rPr>
              <a:t>Application availability</a:t>
            </a:r>
          </a:p>
          <a:p>
            <a:r>
              <a:rPr lang="en-US" sz="1400" dirty="0">
                <a:solidFill>
                  <a:schemeClr val="accent5"/>
                </a:solidFill>
              </a:rPr>
              <a:t>Observability</a:t>
            </a:r>
          </a:p>
          <a:p>
            <a:r>
              <a:rPr lang="en-US" sz="1400" dirty="0">
                <a:solidFill>
                  <a:schemeClr val="accent5"/>
                </a:solidFill>
              </a:rPr>
              <a:t>Incident response</a:t>
            </a:r>
          </a:p>
          <a:p>
            <a:r>
              <a:rPr lang="en-US" sz="1400" dirty="0">
                <a:solidFill>
                  <a:schemeClr val="accent5"/>
                </a:solidFill>
              </a:rPr>
              <a:t>Postmortems</a:t>
            </a:r>
          </a:p>
        </p:txBody>
      </p:sp>
      <p:sp>
        <p:nvSpPr>
          <p:cNvPr id="29" name="TextBox 28">
            <a:extLst>
              <a:ext uri="{FF2B5EF4-FFF2-40B4-BE49-F238E27FC236}">
                <a16:creationId xmlns:a16="http://schemas.microsoft.com/office/drawing/2014/main" id="{7C20C85E-3171-E226-B1BA-A5DA6FA86C6C}"/>
              </a:ext>
            </a:extLst>
          </p:cNvPr>
          <p:cNvSpPr txBox="1"/>
          <p:nvPr/>
        </p:nvSpPr>
        <p:spPr>
          <a:xfrm>
            <a:off x="1221887" y="1663514"/>
            <a:ext cx="1173976" cy="461665"/>
          </a:xfrm>
          <a:prstGeom prst="rect">
            <a:avLst/>
          </a:prstGeom>
          <a:noFill/>
        </p:spPr>
        <p:txBody>
          <a:bodyPr wrap="none" rtlCol="0">
            <a:spAutoFit/>
          </a:bodyPr>
          <a:lstStyle/>
          <a:p>
            <a:r>
              <a:rPr lang="en-US" sz="2400" b="1" dirty="0">
                <a:solidFill>
                  <a:schemeClr val="accent5"/>
                </a:solidFill>
              </a:rPr>
              <a:t>DevOps</a:t>
            </a:r>
            <a:endParaRPr lang="en-US" sz="3200" b="1" dirty="0">
              <a:solidFill>
                <a:schemeClr val="accent5"/>
              </a:solidFill>
            </a:endParaRPr>
          </a:p>
        </p:txBody>
      </p:sp>
      <p:sp>
        <p:nvSpPr>
          <p:cNvPr id="30" name="TextBox 29">
            <a:extLst>
              <a:ext uri="{FF2B5EF4-FFF2-40B4-BE49-F238E27FC236}">
                <a16:creationId xmlns:a16="http://schemas.microsoft.com/office/drawing/2014/main" id="{2F6BB5B9-9197-94D0-5D4F-62FD45D40AD6}"/>
              </a:ext>
            </a:extLst>
          </p:cNvPr>
          <p:cNvSpPr txBox="1"/>
          <p:nvPr/>
        </p:nvSpPr>
        <p:spPr>
          <a:xfrm>
            <a:off x="1216390" y="2026313"/>
            <a:ext cx="2240566" cy="954107"/>
          </a:xfrm>
          <a:prstGeom prst="rect">
            <a:avLst/>
          </a:prstGeom>
          <a:noFill/>
          <a:ln>
            <a:noFill/>
          </a:ln>
        </p:spPr>
        <p:txBody>
          <a:bodyPr wrap="square" rtlCol="0">
            <a:spAutoFit/>
          </a:bodyPr>
          <a:lstStyle/>
          <a:p>
            <a:r>
              <a:rPr lang="en-US" sz="1400" dirty="0">
                <a:solidFill>
                  <a:srgbClr val="5F6267"/>
                </a:solidFill>
              </a:rPr>
              <a:t>Faster release &amp; deployment cycles  </a:t>
            </a:r>
          </a:p>
          <a:p>
            <a:r>
              <a:rPr lang="en-US" sz="1400" dirty="0">
                <a:solidFill>
                  <a:srgbClr val="5F6267"/>
                </a:solidFill>
              </a:rPr>
              <a:t>CI/CD &amp; automation</a:t>
            </a:r>
          </a:p>
          <a:p>
            <a:r>
              <a:rPr lang="en-US" sz="1400" dirty="0">
                <a:solidFill>
                  <a:srgbClr val="5F6267"/>
                </a:solidFill>
              </a:rPr>
              <a:t>Canary &amp; progressive rollout</a:t>
            </a:r>
          </a:p>
        </p:txBody>
      </p:sp>
      <p:sp>
        <p:nvSpPr>
          <p:cNvPr id="31" name="TextBox 30">
            <a:extLst>
              <a:ext uri="{FF2B5EF4-FFF2-40B4-BE49-F238E27FC236}">
                <a16:creationId xmlns:a16="http://schemas.microsoft.com/office/drawing/2014/main" id="{B05B8530-FAEF-46A1-F6A4-362AE021995D}"/>
              </a:ext>
            </a:extLst>
          </p:cNvPr>
          <p:cNvSpPr txBox="1"/>
          <p:nvPr/>
        </p:nvSpPr>
        <p:spPr>
          <a:xfrm>
            <a:off x="1216390" y="4174032"/>
            <a:ext cx="2585195" cy="738664"/>
          </a:xfrm>
          <a:prstGeom prst="rect">
            <a:avLst/>
          </a:prstGeom>
          <a:noFill/>
          <a:ln>
            <a:noFill/>
          </a:ln>
        </p:spPr>
        <p:txBody>
          <a:bodyPr wrap="none" rtlCol="0">
            <a:spAutoFit/>
          </a:bodyPr>
          <a:lstStyle/>
          <a:p>
            <a:r>
              <a:rPr lang="en-US" sz="1400" dirty="0">
                <a:solidFill>
                  <a:schemeClr val="accent5"/>
                </a:solidFill>
              </a:rPr>
              <a:t>User experience</a:t>
            </a:r>
          </a:p>
          <a:p>
            <a:r>
              <a:rPr lang="en-US" sz="1400" dirty="0">
                <a:solidFill>
                  <a:schemeClr val="accent5"/>
                </a:solidFill>
              </a:rPr>
              <a:t>Troubleshooting</a:t>
            </a:r>
          </a:p>
          <a:p>
            <a:r>
              <a:rPr lang="en-US" sz="1400" dirty="0">
                <a:solidFill>
                  <a:schemeClr val="accent5"/>
                </a:solidFill>
              </a:rPr>
              <a:t>Microservice discovery &amp; routing</a:t>
            </a:r>
          </a:p>
        </p:txBody>
      </p:sp>
      <p:sp>
        <p:nvSpPr>
          <p:cNvPr id="32" name="TextBox 31">
            <a:extLst>
              <a:ext uri="{FF2B5EF4-FFF2-40B4-BE49-F238E27FC236}">
                <a16:creationId xmlns:a16="http://schemas.microsoft.com/office/drawing/2014/main" id="{F78CDBF5-917B-3D22-50D4-33770DFA5F2A}"/>
              </a:ext>
            </a:extLst>
          </p:cNvPr>
          <p:cNvSpPr txBox="1"/>
          <p:nvPr/>
        </p:nvSpPr>
        <p:spPr>
          <a:xfrm>
            <a:off x="1189227" y="3791804"/>
            <a:ext cx="1620828" cy="461665"/>
          </a:xfrm>
          <a:prstGeom prst="rect">
            <a:avLst/>
          </a:prstGeom>
          <a:noFill/>
        </p:spPr>
        <p:txBody>
          <a:bodyPr wrap="none" rtlCol="0">
            <a:spAutoFit/>
          </a:bodyPr>
          <a:lstStyle/>
          <a:p>
            <a:pPr algn="r"/>
            <a:r>
              <a:rPr lang="en-US" sz="2400" b="1" dirty="0">
                <a:solidFill>
                  <a:schemeClr val="accent5"/>
                </a:solidFill>
              </a:rPr>
              <a:t>Developers</a:t>
            </a:r>
            <a:endParaRPr lang="en-US" sz="3200" b="1" dirty="0">
              <a:solidFill>
                <a:schemeClr val="accent5"/>
              </a:solidFill>
            </a:endParaRPr>
          </a:p>
        </p:txBody>
      </p:sp>
      <p:sp>
        <p:nvSpPr>
          <p:cNvPr id="33" name="TextBox 32">
            <a:extLst>
              <a:ext uri="{FF2B5EF4-FFF2-40B4-BE49-F238E27FC236}">
                <a16:creationId xmlns:a16="http://schemas.microsoft.com/office/drawing/2014/main" id="{00FCDAF0-B626-219E-2678-F278DD71A4BD}"/>
              </a:ext>
            </a:extLst>
          </p:cNvPr>
          <p:cNvSpPr txBox="1"/>
          <p:nvPr/>
        </p:nvSpPr>
        <p:spPr>
          <a:xfrm>
            <a:off x="8173184" y="4161083"/>
            <a:ext cx="3147785" cy="738664"/>
          </a:xfrm>
          <a:prstGeom prst="rect">
            <a:avLst/>
          </a:prstGeom>
          <a:noFill/>
          <a:ln>
            <a:noFill/>
          </a:ln>
        </p:spPr>
        <p:txBody>
          <a:bodyPr wrap="none" rtlCol="0">
            <a:spAutoFit/>
          </a:bodyPr>
          <a:lstStyle/>
          <a:p>
            <a:r>
              <a:rPr lang="en-US" sz="1400" dirty="0">
                <a:solidFill>
                  <a:schemeClr val="accent5"/>
                </a:solidFill>
              </a:rPr>
              <a:t>Network policy &amp; compliance</a:t>
            </a:r>
          </a:p>
          <a:p>
            <a:r>
              <a:rPr lang="en-US" sz="1400" dirty="0">
                <a:solidFill>
                  <a:schemeClr val="accent5"/>
                </a:solidFill>
              </a:rPr>
              <a:t>Manage, control &amp; monitor network</a:t>
            </a:r>
          </a:p>
          <a:p>
            <a:r>
              <a:rPr lang="en-US" sz="1400" dirty="0">
                <a:solidFill>
                  <a:schemeClr val="accent5"/>
                </a:solidFill>
              </a:rPr>
              <a:t>Resources &amp; capacity planning (visibility)</a:t>
            </a:r>
          </a:p>
        </p:txBody>
      </p:sp>
      <p:sp>
        <p:nvSpPr>
          <p:cNvPr id="34" name="TextBox 33">
            <a:extLst>
              <a:ext uri="{FF2B5EF4-FFF2-40B4-BE49-F238E27FC236}">
                <a16:creationId xmlns:a16="http://schemas.microsoft.com/office/drawing/2014/main" id="{719F1262-0FFB-5E77-8066-1BE45C7DA957}"/>
              </a:ext>
            </a:extLst>
          </p:cNvPr>
          <p:cNvSpPr txBox="1"/>
          <p:nvPr/>
        </p:nvSpPr>
        <p:spPr>
          <a:xfrm>
            <a:off x="8173184" y="3746269"/>
            <a:ext cx="1142877" cy="461665"/>
          </a:xfrm>
          <a:prstGeom prst="rect">
            <a:avLst/>
          </a:prstGeom>
          <a:noFill/>
        </p:spPr>
        <p:txBody>
          <a:bodyPr wrap="none" rtlCol="0">
            <a:spAutoFit/>
          </a:bodyPr>
          <a:lstStyle/>
          <a:p>
            <a:r>
              <a:rPr lang="en-US" sz="2400" b="1" dirty="0">
                <a:solidFill>
                  <a:schemeClr val="accent5"/>
                </a:solidFill>
              </a:rPr>
              <a:t>NetOps</a:t>
            </a:r>
            <a:endParaRPr lang="en-US" sz="3200" b="1" dirty="0">
              <a:solidFill>
                <a:schemeClr val="accent5"/>
              </a:solidFill>
            </a:endParaRPr>
          </a:p>
        </p:txBody>
      </p:sp>
      <p:pic>
        <p:nvPicPr>
          <p:cNvPr id="35" name="Picture 34">
            <a:extLst>
              <a:ext uri="{FF2B5EF4-FFF2-40B4-BE49-F238E27FC236}">
                <a16:creationId xmlns:a16="http://schemas.microsoft.com/office/drawing/2014/main" id="{9D9D7EDF-9F76-1610-2D1A-CFB082325480}"/>
              </a:ext>
            </a:extLst>
          </p:cNvPr>
          <p:cNvPicPr>
            <a:picLocks noChangeAspect="1"/>
          </p:cNvPicPr>
          <p:nvPr/>
        </p:nvPicPr>
        <p:blipFill>
          <a:blip r:embed="rId4"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94985" y="3852011"/>
            <a:ext cx="680381" cy="680381"/>
          </a:xfrm>
          <a:prstGeom prst="rect">
            <a:avLst/>
          </a:prstGeom>
        </p:spPr>
      </p:pic>
      <p:pic>
        <p:nvPicPr>
          <p:cNvPr id="36" name="Picture 35">
            <a:extLst>
              <a:ext uri="{FF2B5EF4-FFF2-40B4-BE49-F238E27FC236}">
                <a16:creationId xmlns:a16="http://schemas.microsoft.com/office/drawing/2014/main" id="{4681671F-B298-5F23-712F-0CA2298C2537}"/>
              </a:ext>
            </a:extLst>
          </p:cNvPr>
          <p:cNvPicPr>
            <a:picLocks noChangeAspect="1"/>
          </p:cNvPicPr>
          <p:nvPr/>
        </p:nvPicPr>
        <p:blipFill>
          <a:blip r:embed="rId5" cstate="screen">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a:off x="7448977" y="1701429"/>
            <a:ext cx="856231" cy="856231"/>
          </a:xfrm>
          <a:prstGeom prst="rect">
            <a:avLst/>
          </a:prstGeom>
        </p:spPr>
      </p:pic>
      <p:pic>
        <p:nvPicPr>
          <p:cNvPr id="37" name="Picture 36">
            <a:extLst>
              <a:ext uri="{FF2B5EF4-FFF2-40B4-BE49-F238E27FC236}">
                <a16:creationId xmlns:a16="http://schemas.microsoft.com/office/drawing/2014/main" id="{84A6059A-4E8C-23D5-31BD-A0AC5E63E894}"/>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448977" y="3919870"/>
            <a:ext cx="673937" cy="673937"/>
          </a:xfrm>
          <a:prstGeom prst="rect">
            <a:avLst/>
          </a:prstGeom>
        </p:spPr>
      </p:pic>
      <p:pic>
        <p:nvPicPr>
          <p:cNvPr id="38" name="Picture 37">
            <a:extLst>
              <a:ext uri="{FF2B5EF4-FFF2-40B4-BE49-F238E27FC236}">
                <a16:creationId xmlns:a16="http://schemas.microsoft.com/office/drawing/2014/main" id="{C282BB37-D837-9A21-95D1-AF6FE5785188}"/>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203981" y="2356652"/>
            <a:ext cx="665412" cy="665412"/>
          </a:xfrm>
          <a:prstGeom prst="rect">
            <a:avLst/>
          </a:prstGeom>
        </p:spPr>
      </p:pic>
      <p:sp>
        <p:nvSpPr>
          <p:cNvPr id="39" name="TextBox 38">
            <a:extLst>
              <a:ext uri="{FF2B5EF4-FFF2-40B4-BE49-F238E27FC236}">
                <a16:creationId xmlns:a16="http://schemas.microsoft.com/office/drawing/2014/main" id="{1C9C4557-863A-477A-166D-94561B310F61}"/>
              </a:ext>
            </a:extLst>
          </p:cNvPr>
          <p:cNvSpPr txBox="1"/>
          <p:nvPr/>
        </p:nvSpPr>
        <p:spPr>
          <a:xfrm>
            <a:off x="4511662" y="3049640"/>
            <a:ext cx="2050048" cy="461665"/>
          </a:xfrm>
          <a:prstGeom prst="rect">
            <a:avLst/>
          </a:prstGeom>
          <a:noFill/>
        </p:spPr>
        <p:txBody>
          <a:bodyPr wrap="none" rtlCol="0">
            <a:spAutoFit/>
          </a:bodyPr>
          <a:lstStyle/>
          <a:p>
            <a:r>
              <a:rPr lang="en-US" sz="2400" b="1" dirty="0">
                <a:solidFill>
                  <a:schemeClr val="accent5"/>
                </a:solidFill>
              </a:rPr>
              <a:t>Platform Team</a:t>
            </a:r>
            <a:endParaRPr lang="en-US" sz="3200" b="1" dirty="0">
              <a:solidFill>
                <a:schemeClr val="accent5"/>
              </a:solidFill>
            </a:endParaRPr>
          </a:p>
        </p:txBody>
      </p:sp>
      <p:sp>
        <p:nvSpPr>
          <p:cNvPr id="40" name="TextBox 39">
            <a:extLst>
              <a:ext uri="{FF2B5EF4-FFF2-40B4-BE49-F238E27FC236}">
                <a16:creationId xmlns:a16="http://schemas.microsoft.com/office/drawing/2014/main" id="{8C1C557E-CD1B-B483-99BB-85DAD1C9DB9F}"/>
              </a:ext>
            </a:extLst>
          </p:cNvPr>
          <p:cNvSpPr txBox="1"/>
          <p:nvPr/>
        </p:nvSpPr>
        <p:spPr>
          <a:xfrm>
            <a:off x="4643172" y="3453537"/>
            <a:ext cx="1787028" cy="738664"/>
          </a:xfrm>
          <a:prstGeom prst="rect">
            <a:avLst/>
          </a:prstGeom>
          <a:noFill/>
          <a:ln>
            <a:noFill/>
          </a:ln>
        </p:spPr>
        <p:txBody>
          <a:bodyPr wrap="none" rtlCol="0">
            <a:spAutoFit/>
          </a:bodyPr>
          <a:lstStyle/>
          <a:p>
            <a:pPr algn="ctr"/>
            <a:r>
              <a:rPr lang="en-US" sz="1400" dirty="0">
                <a:solidFill>
                  <a:schemeClr val="accent5"/>
                </a:solidFill>
              </a:rPr>
              <a:t>Platform governance</a:t>
            </a:r>
          </a:p>
          <a:p>
            <a:pPr algn="ctr"/>
            <a:r>
              <a:rPr lang="en-US" sz="1400" dirty="0">
                <a:solidFill>
                  <a:schemeClr val="accent5"/>
                </a:solidFill>
              </a:rPr>
              <a:t>Operational efficiency</a:t>
            </a:r>
          </a:p>
          <a:p>
            <a:pPr algn="ctr"/>
            <a:r>
              <a:rPr lang="en-US" sz="1400" dirty="0">
                <a:solidFill>
                  <a:schemeClr val="accent5"/>
                </a:solidFill>
              </a:rPr>
              <a:t>Developer agility</a:t>
            </a:r>
          </a:p>
        </p:txBody>
      </p:sp>
    </p:spTree>
    <p:extLst>
      <p:ext uri="{BB962C8B-B14F-4D97-AF65-F5344CB8AC3E}">
        <p14:creationId xmlns:p14="http://schemas.microsoft.com/office/powerpoint/2010/main" val="716253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B67D9-4D1D-5293-CFEB-CFDC7C5497F8}"/>
              </a:ext>
            </a:extLst>
          </p:cNvPr>
          <p:cNvSpPr txBox="1"/>
          <p:nvPr/>
        </p:nvSpPr>
        <p:spPr>
          <a:xfrm>
            <a:off x="105486" y="1246724"/>
            <a:ext cx="11762664" cy="1477328"/>
          </a:xfrm>
          <a:prstGeom prst="rect">
            <a:avLst/>
          </a:prstGeom>
          <a:noFill/>
        </p:spPr>
        <p:txBody>
          <a:bodyPr wrap="square">
            <a:spAutoFit/>
          </a:bodyPr>
          <a:lstStyle/>
          <a:p>
            <a:r>
              <a:rPr lang="zh-CN" altLang="en-US" dirty="0"/>
              <a:t>请求以太坊账号信息</a:t>
            </a:r>
            <a:endParaRPr lang="en-US" dirty="0"/>
          </a:p>
          <a:p>
            <a:r>
              <a:rPr lang="en-US" dirty="0"/>
              <a:t>curl -X POST \</a:t>
            </a:r>
          </a:p>
          <a:p>
            <a:r>
              <a:rPr lang="en-US" dirty="0"/>
              <a:t>     -H "Content-Type: application/</a:t>
            </a:r>
            <a:r>
              <a:rPr lang="en-US" dirty="0" err="1"/>
              <a:t>json</a:t>
            </a:r>
            <a:r>
              <a:rPr lang="en-US" dirty="0"/>
              <a:t>" \</a:t>
            </a:r>
          </a:p>
          <a:p>
            <a:r>
              <a:rPr lang="en-US" dirty="0"/>
              <a:t>     --data '{"jsonrpc":"2.0","method":"eth_accounts","params":[],"id":1}' \</a:t>
            </a:r>
          </a:p>
          <a:p>
            <a:r>
              <a:rPr lang="en-US" dirty="0"/>
              <a:t>     http://localhost:8545  | </a:t>
            </a:r>
            <a:r>
              <a:rPr lang="en-US" dirty="0" err="1"/>
              <a:t>jq</a:t>
            </a:r>
            <a:r>
              <a:rPr lang="en-US" dirty="0"/>
              <a:t> .result[0] </a:t>
            </a:r>
            <a:endParaRPr lang="sv-SE" dirty="0"/>
          </a:p>
        </p:txBody>
      </p:sp>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3262432"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测试数据请求</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CEF525D1-1D73-192B-4E29-B0EA63DD41AF}"/>
              </a:ext>
            </a:extLst>
          </p:cNvPr>
          <p:cNvSpPr txBox="1"/>
          <p:nvPr/>
        </p:nvSpPr>
        <p:spPr>
          <a:xfrm>
            <a:off x="105486" y="2831867"/>
            <a:ext cx="11762664" cy="923330"/>
          </a:xfrm>
          <a:prstGeom prst="rect">
            <a:avLst/>
          </a:prstGeom>
          <a:noFill/>
        </p:spPr>
        <p:txBody>
          <a:bodyPr wrap="square">
            <a:spAutoFit/>
          </a:bodyPr>
          <a:lstStyle/>
          <a:p>
            <a:r>
              <a:rPr lang="zh-CN" altLang="en-US" dirty="0"/>
              <a:t>请求矿工地址信息</a:t>
            </a:r>
            <a:endParaRPr lang="en-US" dirty="0"/>
          </a:p>
          <a:p>
            <a:r>
              <a:rPr lang="en-US" dirty="0"/>
              <a:t>curl -X POST -H "Content-Type: application/</a:t>
            </a:r>
            <a:r>
              <a:rPr lang="en-US" dirty="0" err="1"/>
              <a:t>json</a:t>
            </a:r>
            <a:r>
              <a:rPr lang="en-US" dirty="0"/>
              <a:t>" --data '{"id": 1, "</a:t>
            </a:r>
            <a:r>
              <a:rPr lang="en-US" dirty="0" err="1"/>
              <a:t>jsonrpc</a:t>
            </a:r>
            <a:r>
              <a:rPr lang="en-US" dirty="0"/>
              <a:t>": "2.0", "method": "</a:t>
            </a:r>
            <a:r>
              <a:rPr lang="en-US" dirty="0" err="1"/>
              <a:t>eth_coinbase</a:t>
            </a:r>
            <a:r>
              <a:rPr lang="en-US" dirty="0"/>
              <a:t>"}' http:// localhost:8545  | </a:t>
            </a:r>
            <a:r>
              <a:rPr lang="en-US" dirty="0" err="1"/>
              <a:t>jq</a:t>
            </a:r>
            <a:r>
              <a:rPr lang="en-US" dirty="0"/>
              <a:t> </a:t>
            </a:r>
            <a:endParaRPr lang="sv-SE" dirty="0"/>
          </a:p>
        </p:txBody>
      </p:sp>
      <p:pic>
        <p:nvPicPr>
          <p:cNvPr id="7" name="Picture 6">
            <a:extLst>
              <a:ext uri="{FF2B5EF4-FFF2-40B4-BE49-F238E27FC236}">
                <a16:creationId xmlns:a16="http://schemas.microsoft.com/office/drawing/2014/main" id="{75F883B0-3602-AB5A-AFAF-4B92B641D15F}"/>
              </a:ext>
            </a:extLst>
          </p:cNvPr>
          <p:cNvPicPr>
            <a:picLocks noChangeAspect="1"/>
          </p:cNvPicPr>
          <p:nvPr/>
        </p:nvPicPr>
        <p:blipFill>
          <a:blip r:embed="rId2"/>
          <a:stretch>
            <a:fillRect/>
          </a:stretch>
        </p:blipFill>
        <p:spPr>
          <a:xfrm>
            <a:off x="165357" y="3948826"/>
            <a:ext cx="11174617" cy="2092745"/>
          </a:xfrm>
          <a:prstGeom prst="rect">
            <a:avLst/>
          </a:prstGeom>
        </p:spPr>
      </p:pic>
    </p:spTree>
    <p:extLst>
      <p:ext uri="{BB962C8B-B14F-4D97-AF65-F5344CB8AC3E}">
        <p14:creationId xmlns:p14="http://schemas.microsoft.com/office/powerpoint/2010/main" val="2644400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07369" y="268273"/>
            <a:ext cx="3634328" cy="646331"/>
          </a:xfrm>
          <a:prstGeom prst="rect">
            <a:avLst/>
          </a:prstGeom>
          <a:noFill/>
        </p:spPr>
        <p:txBody>
          <a:bodyPr wrap="none" rtlCol="0">
            <a:spAutoFit/>
          </a:bodyPr>
          <a:lstStyle/>
          <a:p>
            <a:pPr>
              <a:lnSpc>
                <a:spcPct val="90000"/>
              </a:lnSpc>
              <a:spcBef>
                <a:spcPct val="0"/>
              </a:spcBef>
            </a:pPr>
            <a:r>
              <a:rPr lang="en-US" altLang="zh-CN" sz="4000" dirty="0" err="1">
                <a:latin typeface="+mj-lt"/>
                <a:ea typeface="+mj-ea"/>
                <a:cs typeface="+mj-cs"/>
              </a:rPr>
              <a:t>Fortiweb</a:t>
            </a:r>
            <a:r>
              <a:rPr lang="zh-CN" altLang="en-US" sz="4000" dirty="0">
                <a:latin typeface="+mj-lt"/>
                <a:ea typeface="+mj-ea"/>
                <a:cs typeface="+mj-cs"/>
              </a:rPr>
              <a:t>配置</a:t>
            </a:r>
            <a:r>
              <a:rPr lang="en-US" altLang="zh-CN" sz="4000" dirty="0">
                <a:latin typeface="+mj-lt"/>
                <a:ea typeface="+mj-ea"/>
                <a:cs typeface="+mj-cs"/>
              </a:rPr>
              <a:t>-1</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ED800C62-A41E-DD1A-2C8E-B532DB5B1502}"/>
              </a:ext>
            </a:extLst>
          </p:cNvPr>
          <p:cNvSpPr txBox="1"/>
          <p:nvPr/>
        </p:nvSpPr>
        <p:spPr>
          <a:xfrm>
            <a:off x="206148" y="1053193"/>
            <a:ext cx="3177473" cy="5447645"/>
          </a:xfrm>
          <a:prstGeom prst="rect">
            <a:avLst/>
          </a:prstGeom>
          <a:noFill/>
        </p:spPr>
        <p:txBody>
          <a:bodyPr wrap="square">
            <a:spAutoFit/>
          </a:bodyPr>
          <a:lstStyle/>
          <a:p>
            <a:r>
              <a:rPr lang="en-US" sz="1200" dirty="0"/>
              <a:t>config log traffic-log                                                  </a:t>
            </a:r>
          </a:p>
          <a:p>
            <a:r>
              <a:rPr lang="en-US" sz="1200" dirty="0"/>
              <a:t>  set status enable</a:t>
            </a:r>
          </a:p>
          <a:p>
            <a:r>
              <a:rPr lang="en-US" sz="1200" dirty="0"/>
              <a:t>  set packet-log enable</a:t>
            </a:r>
          </a:p>
          <a:p>
            <a:r>
              <a:rPr lang="en-US" sz="1200" dirty="0"/>
              <a:t>  set message-event enable</a:t>
            </a:r>
          </a:p>
          <a:p>
            <a:r>
              <a:rPr lang="en-US" sz="1200" dirty="0"/>
              <a:t>end</a:t>
            </a:r>
          </a:p>
          <a:p>
            <a:endParaRPr lang="en-US" sz="1200" dirty="0"/>
          </a:p>
          <a:p>
            <a:endParaRPr lang="en-US" sz="1200" dirty="0"/>
          </a:p>
          <a:p>
            <a:r>
              <a:rPr lang="en-US" sz="1200" dirty="0"/>
              <a:t>config server-policy </a:t>
            </a:r>
            <a:r>
              <a:rPr lang="en-US" sz="1200" dirty="0" err="1"/>
              <a:t>vserver</a:t>
            </a:r>
            <a:endParaRPr lang="en-US" sz="1200" dirty="0"/>
          </a:p>
          <a:p>
            <a:r>
              <a:rPr lang="en-US" sz="1200" dirty="0"/>
              <a:t>  edit "hardhat8544"</a:t>
            </a:r>
          </a:p>
          <a:p>
            <a:r>
              <a:rPr lang="en-US" sz="1200" dirty="0"/>
              <a:t>    config  </a:t>
            </a:r>
            <a:r>
              <a:rPr lang="en-US" sz="1200" dirty="0" err="1"/>
              <a:t>vip</a:t>
            </a:r>
            <a:r>
              <a:rPr lang="en-US" sz="1200" dirty="0"/>
              <a:t>-list</a:t>
            </a:r>
          </a:p>
          <a:p>
            <a:r>
              <a:rPr lang="en-US" sz="1200" dirty="0"/>
              <a:t>      edit 1</a:t>
            </a:r>
          </a:p>
          <a:p>
            <a:r>
              <a:rPr lang="en-US" sz="1200" dirty="0"/>
              <a:t>        set interface port1</a:t>
            </a:r>
          </a:p>
          <a:p>
            <a:r>
              <a:rPr lang="en-US" sz="1200" dirty="0"/>
              <a:t>      next</a:t>
            </a:r>
          </a:p>
          <a:p>
            <a:r>
              <a:rPr lang="en-US" sz="1200" dirty="0"/>
              <a:t>    end</a:t>
            </a:r>
          </a:p>
          <a:p>
            <a:r>
              <a:rPr lang="en-US" sz="1200" dirty="0"/>
              <a:t>  next</a:t>
            </a:r>
          </a:p>
          <a:p>
            <a:r>
              <a:rPr lang="en-US" sz="1200" dirty="0"/>
              <a:t>end</a:t>
            </a:r>
          </a:p>
          <a:p>
            <a:endParaRPr lang="en-US" sz="1200" dirty="0"/>
          </a:p>
          <a:p>
            <a:r>
              <a:rPr lang="en-US" sz="1200" dirty="0"/>
              <a:t>config server-policy service custom</a:t>
            </a:r>
          </a:p>
          <a:p>
            <a:r>
              <a:rPr lang="en-US" sz="1200" dirty="0"/>
              <a:t>  edit "tcp8545"</a:t>
            </a:r>
          </a:p>
          <a:p>
            <a:r>
              <a:rPr lang="en-US" sz="1200" dirty="0"/>
              <a:t>    set port 8545</a:t>
            </a:r>
          </a:p>
          <a:p>
            <a:r>
              <a:rPr lang="en-US" sz="1200" dirty="0"/>
              <a:t>  next</a:t>
            </a:r>
          </a:p>
          <a:p>
            <a:r>
              <a:rPr lang="en-US" sz="1200" dirty="0"/>
              <a:t>  edit "tcp8544"</a:t>
            </a:r>
          </a:p>
          <a:p>
            <a:r>
              <a:rPr lang="en-US" sz="1200" dirty="0"/>
              <a:t>    set port 8544</a:t>
            </a:r>
          </a:p>
          <a:p>
            <a:r>
              <a:rPr lang="en-US" sz="1200" dirty="0"/>
              <a:t>  next</a:t>
            </a:r>
          </a:p>
          <a:p>
            <a:r>
              <a:rPr lang="en-US" sz="1200" dirty="0"/>
              <a:t>end</a:t>
            </a:r>
          </a:p>
          <a:p>
            <a:endParaRPr lang="en-US" sz="1200" dirty="0"/>
          </a:p>
          <a:p>
            <a:endParaRPr lang="en-US" sz="1200" dirty="0"/>
          </a:p>
          <a:p>
            <a:r>
              <a:rPr lang="en-US" sz="1200" dirty="0"/>
              <a:t> </a:t>
            </a:r>
          </a:p>
          <a:p>
            <a:endParaRPr lang="en-US" sz="1200" dirty="0"/>
          </a:p>
        </p:txBody>
      </p:sp>
      <p:sp>
        <p:nvSpPr>
          <p:cNvPr id="8" name="TextBox 7">
            <a:extLst>
              <a:ext uri="{FF2B5EF4-FFF2-40B4-BE49-F238E27FC236}">
                <a16:creationId xmlns:a16="http://schemas.microsoft.com/office/drawing/2014/main" id="{994ABE99-5FF8-8B67-21ED-0DF0D9B70758}"/>
              </a:ext>
            </a:extLst>
          </p:cNvPr>
          <p:cNvSpPr txBox="1"/>
          <p:nvPr/>
        </p:nvSpPr>
        <p:spPr>
          <a:xfrm>
            <a:off x="7470322" y="1040938"/>
            <a:ext cx="3297698" cy="5447645"/>
          </a:xfrm>
          <a:prstGeom prst="rect">
            <a:avLst/>
          </a:prstGeom>
          <a:noFill/>
        </p:spPr>
        <p:txBody>
          <a:bodyPr wrap="none" rtlCol="0">
            <a:spAutoFit/>
          </a:bodyPr>
          <a:lstStyle/>
          <a:p>
            <a:r>
              <a:rPr lang="en-US" sz="1200" dirty="0"/>
              <a:t>config </a:t>
            </a:r>
            <a:r>
              <a:rPr lang="en-US" sz="1200" dirty="0" err="1"/>
              <a:t>waf</a:t>
            </a:r>
            <a:r>
              <a:rPr lang="en-US" sz="1200" dirty="0"/>
              <a:t> custom-access rule</a:t>
            </a:r>
          </a:p>
          <a:p>
            <a:r>
              <a:rPr lang="en-US" sz="1200" dirty="0"/>
              <a:t> edit "test-</a:t>
            </a:r>
            <a:r>
              <a:rPr lang="en-US" sz="1200" dirty="0" err="1"/>
              <a:t>jsonrpc</a:t>
            </a:r>
            <a:r>
              <a:rPr lang="en-US" sz="1200" dirty="0"/>
              <a:t>"</a:t>
            </a:r>
          </a:p>
          <a:p>
            <a:r>
              <a:rPr lang="en-US" sz="1200" dirty="0"/>
              <a:t>    set action </a:t>
            </a:r>
            <a:r>
              <a:rPr lang="en-US" sz="1200" dirty="0" err="1"/>
              <a:t>alert_deny</a:t>
            </a:r>
            <a:endParaRPr lang="en-US" sz="1200" dirty="0"/>
          </a:p>
          <a:p>
            <a:r>
              <a:rPr lang="en-US" sz="1200" dirty="0"/>
              <a:t>    config  parameter</a:t>
            </a:r>
          </a:p>
          <a:p>
            <a:r>
              <a:rPr lang="en-US" sz="1200" dirty="0"/>
              <a:t>     edit 1</a:t>
            </a:r>
          </a:p>
          <a:p>
            <a:r>
              <a:rPr lang="en-US" sz="1200" dirty="0"/>
              <a:t>    set name method</a:t>
            </a:r>
          </a:p>
          <a:p>
            <a:r>
              <a:rPr lang="en-US" sz="1200" dirty="0"/>
              <a:t>     next</a:t>
            </a:r>
          </a:p>
          <a:p>
            <a:r>
              <a:rPr lang="en-US" sz="1200" dirty="0"/>
              <a:t>end</a:t>
            </a:r>
          </a:p>
          <a:p>
            <a:r>
              <a:rPr lang="en-US" sz="1200" dirty="0"/>
              <a:t>end</a:t>
            </a:r>
            <a:endParaRPr lang="en-US" sz="1200" dirty="0">
              <a:solidFill>
                <a:srgbClr val="000000"/>
              </a:solidFill>
              <a:cs typeface="Arial" panose="020B0604020202020204" pitchFamily="34" charset="0"/>
            </a:endParaRPr>
          </a:p>
          <a:p>
            <a:endParaRPr lang="en-US" sz="1200" dirty="0"/>
          </a:p>
          <a:p>
            <a:r>
              <a:rPr lang="en-US" sz="1200" dirty="0"/>
              <a:t>config server-policy policy</a:t>
            </a:r>
          </a:p>
          <a:p>
            <a:r>
              <a:rPr lang="en-US" sz="1200" dirty="0"/>
              <a:t>  edit "hardhat8544"</a:t>
            </a:r>
          </a:p>
          <a:p>
            <a:r>
              <a:rPr lang="en-US" sz="1200" dirty="0"/>
              <a:t>    set </a:t>
            </a:r>
            <a:r>
              <a:rPr lang="en-US" sz="1200" dirty="0" err="1"/>
              <a:t>ssl</a:t>
            </a:r>
            <a:r>
              <a:rPr lang="en-US" sz="1200" dirty="0"/>
              <a:t> enable</a:t>
            </a:r>
          </a:p>
          <a:p>
            <a:r>
              <a:rPr lang="en-US" sz="1200" dirty="0"/>
              <a:t>    set </a:t>
            </a:r>
            <a:r>
              <a:rPr lang="en-US" sz="1200" dirty="0" err="1"/>
              <a:t>vserver</a:t>
            </a:r>
            <a:r>
              <a:rPr lang="en-US" sz="1200" dirty="0"/>
              <a:t> hardhat8544</a:t>
            </a:r>
          </a:p>
          <a:p>
            <a:r>
              <a:rPr lang="en-US" sz="1200" dirty="0"/>
              <a:t>    set service tcp8544</a:t>
            </a:r>
          </a:p>
          <a:p>
            <a:r>
              <a:rPr lang="en-US" sz="1200" dirty="0"/>
              <a:t>    set web-protection-profile </a:t>
            </a:r>
            <a:r>
              <a:rPr lang="en-US" sz="1200" dirty="0" err="1"/>
              <a:t>hardhatwafprofile</a:t>
            </a:r>
            <a:endParaRPr lang="en-US" sz="1200" dirty="0"/>
          </a:p>
          <a:p>
            <a:r>
              <a:rPr lang="en-US" sz="1200" dirty="0"/>
              <a:t>    set </a:t>
            </a:r>
            <a:r>
              <a:rPr lang="en-US" sz="1200" dirty="0" err="1"/>
              <a:t>replacemsg</a:t>
            </a:r>
            <a:r>
              <a:rPr lang="en-US" sz="1200" dirty="0"/>
              <a:t> Predefined</a:t>
            </a:r>
          </a:p>
          <a:p>
            <a:r>
              <a:rPr lang="en-US" sz="1200" dirty="0"/>
              <a:t>    set server-pool hardhat8545</a:t>
            </a:r>
          </a:p>
          <a:p>
            <a:r>
              <a:rPr lang="en-US" sz="1200" dirty="0"/>
              <a:t>    config  http-content-routing-list</a:t>
            </a:r>
          </a:p>
          <a:p>
            <a:r>
              <a:rPr lang="en-US" sz="1200" dirty="0"/>
              <a:t>    end</a:t>
            </a:r>
          </a:p>
          <a:p>
            <a:r>
              <a:rPr lang="en-US" sz="1200" dirty="0"/>
              <a:t>    set </a:t>
            </a:r>
            <a:r>
              <a:rPr lang="en-US" sz="1200" dirty="0" err="1"/>
              <a:t>tlog</a:t>
            </a:r>
            <a:r>
              <a:rPr lang="en-US" sz="1200" dirty="0"/>
              <a:t> enable</a:t>
            </a:r>
          </a:p>
          <a:p>
            <a:r>
              <a:rPr lang="en-US" sz="1200" dirty="0"/>
              <a:t>  next</a:t>
            </a:r>
          </a:p>
          <a:p>
            <a:r>
              <a:rPr lang="en-US" sz="1200" dirty="0"/>
              <a:t>end</a:t>
            </a:r>
          </a:p>
          <a:p>
            <a:endParaRPr lang="en-US" sz="1200" dirty="0"/>
          </a:p>
          <a:p>
            <a:r>
              <a:rPr lang="en-US" sz="1200" dirty="0"/>
              <a:t>config log traffic-log</a:t>
            </a:r>
          </a:p>
          <a:p>
            <a:r>
              <a:rPr lang="en-US" sz="1200" dirty="0"/>
              <a:t>  set status enable</a:t>
            </a:r>
          </a:p>
          <a:p>
            <a:r>
              <a:rPr lang="en-US" sz="1200" dirty="0"/>
              <a:t>  set packet-log enable</a:t>
            </a:r>
          </a:p>
          <a:p>
            <a:r>
              <a:rPr lang="en-US" sz="1200" dirty="0"/>
              <a:t>  set message-event enable</a:t>
            </a:r>
          </a:p>
          <a:p>
            <a:r>
              <a:rPr lang="en-US" sz="1200" dirty="0"/>
              <a:t>end</a:t>
            </a:r>
          </a:p>
        </p:txBody>
      </p:sp>
      <p:sp>
        <p:nvSpPr>
          <p:cNvPr id="10" name="TextBox 9">
            <a:extLst>
              <a:ext uri="{FF2B5EF4-FFF2-40B4-BE49-F238E27FC236}">
                <a16:creationId xmlns:a16="http://schemas.microsoft.com/office/drawing/2014/main" id="{2E114A08-0714-08AF-0163-8E23D21E0CC7}"/>
              </a:ext>
            </a:extLst>
          </p:cNvPr>
          <p:cNvSpPr txBox="1"/>
          <p:nvPr/>
        </p:nvSpPr>
        <p:spPr>
          <a:xfrm>
            <a:off x="3024533" y="1053193"/>
            <a:ext cx="4053903" cy="5262979"/>
          </a:xfrm>
          <a:prstGeom prst="rect">
            <a:avLst/>
          </a:prstGeom>
          <a:noFill/>
        </p:spPr>
        <p:txBody>
          <a:bodyPr wrap="square">
            <a:spAutoFit/>
          </a:bodyPr>
          <a:lstStyle/>
          <a:p>
            <a:r>
              <a:rPr lang="en-US" sz="1200" dirty="0"/>
              <a:t>config server-policy server-pool</a:t>
            </a:r>
          </a:p>
          <a:p>
            <a:r>
              <a:rPr lang="en-US" sz="1200" dirty="0"/>
              <a:t>  edit "hardhat8545"</a:t>
            </a:r>
          </a:p>
          <a:p>
            <a:r>
              <a:rPr lang="en-US" sz="1200" dirty="0"/>
              <a:t>    set server-balance enable</a:t>
            </a:r>
          </a:p>
          <a:p>
            <a:r>
              <a:rPr lang="en-US" sz="1200" dirty="0"/>
              <a:t>    set health HLTHCK_ICMP</a:t>
            </a:r>
          </a:p>
          <a:p>
            <a:r>
              <a:rPr lang="en-US" sz="1200" dirty="0"/>
              <a:t>    config  </a:t>
            </a:r>
            <a:r>
              <a:rPr lang="en-US" sz="1200" dirty="0" err="1"/>
              <a:t>pserver</a:t>
            </a:r>
            <a:r>
              <a:rPr lang="en-US" sz="1200" dirty="0"/>
              <a:t>-list</a:t>
            </a:r>
          </a:p>
          <a:p>
            <a:r>
              <a:rPr lang="en-US" sz="1200" dirty="0"/>
              <a:t>      edit 1</a:t>
            </a:r>
          </a:p>
          <a:p>
            <a:r>
              <a:rPr lang="en-US" sz="1200" dirty="0"/>
              <a:t>        set </a:t>
            </a:r>
            <a:r>
              <a:rPr lang="en-US" sz="1200" dirty="0" err="1"/>
              <a:t>ip</a:t>
            </a:r>
            <a:r>
              <a:rPr lang="en-US" sz="1200" dirty="0"/>
              <a:t> </a:t>
            </a:r>
            <a:r>
              <a:rPr lang="en-US" sz="1200" dirty="0" err="1"/>
              <a:t>x.x.x.x</a:t>
            </a:r>
            <a:endParaRPr lang="en-US" sz="1200" dirty="0"/>
          </a:p>
          <a:p>
            <a:r>
              <a:rPr lang="en-US" sz="1200" dirty="0"/>
              <a:t>        set port 8545</a:t>
            </a:r>
          </a:p>
          <a:p>
            <a:r>
              <a:rPr lang="en-US" sz="1200" dirty="0"/>
              <a:t>      next</a:t>
            </a:r>
          </a:p>
          <a:p>
            <a:r>
              <a:rPr lang="en-US" sz="1200" dirty="0"/>
              <a:t>    end</a:t>
            </a:r>
          </a:p>
          <a:p>
            <a:r>
              <a:rPr lang="en-US" sz="1200" dirty="0"/>
              <a:t>  next</a:t>
            </a:r>
          </a:p>
          <a:p>
            <a:r>
              <a:rPr lang="en-US" sz="1200" dirty="0"/>
              <a:t>end</a:t>
            </a:r>
          </a:p>
          <a:p>
            <a:endParaRPr lang="en-US" sz="1200" dirty="0"/>
          </a:p>
          <a:p>
            <a:r>
              <a:rPr lang="en-US" sz="1200" dirty="0"/>
              <a:t>config </a:t>
            </a:r>
            <a:r>
              <a:rPr lang="en-US" sz="1200" dirty="0" err="1"/>
              <a:t>waf</a:t>
            </a:r>
            <a:r>
              <a:rPr lang="en-US" sz="1200" dirty="0"/>
              <a:t> custom-access  policy</a:t>
            </a:r>
          </a:p>
          <a:p>
            <a:r>
              <a:rPr lang="en-US" sz="1200" dirty="0"/>
              <a:t>  edit "hardhat"</a:t>
            </a:r>
          </a:p>
          <a:p>
            <a:r>
              <a:rPr lang="en-US" sz="1200" dirty="0"/>
              <a:t>    config  rule</a:t>
            </a:r>
          </a:p>
          <a:p>
            <a:r>
              <a:rPr lang="en-US" sz="1200" dirty="0"/>
              <a:t>      edit 1</a:t>
            </a:r>
          </a:p>
          <a:p>
            <a:r>
              <a:rPr lang="en-US" sz="1200" dirty="0"/>
              <a:t>        set rule-name test-</a:t>
            </a:r>
            <a:r>
              <a:rPr lang="en-US" sz="1200" dirty="0" err="1"/>
              <a:t>jsonrpc</a:t>
            </a:r>
            <a:endParaRPr lang="en-US" sz="1200" dirty="0"/>
          </a:p>
          <a:p>
            <a:r>
              <a:rPr lang="en-US" sz="1200" dirty="0"/>
              <a:t>      next</a:t>
            </a:r>
          </a:p>
          <a:p>
            <a:r>
              <a:rPr lang="en-US" sz="1200" dirty="0"/>
              <a:t>    end</a:t>
            </a:r>
          </a:p>
          <a:p>
            <a:r>
              <a:rPr lang="en-US" sz="1200" dirty="0"/>
              <a:t>  next</a:t>
            </a:r>
          </a:p>
          <a:p>
            <a:r>
              <a:rPr lang="en-US" sz="1200" dirty="0"/>
              <a:t>end</a:t>
            </a:r>
          </a:p>
          <a:p>
            <a:endParaRPr lang="en-US" sz="1200" dirty="0"/>
          </a:p>
          <a:p>
            <a:r>
              <a:rPr lang="en-US" sz="1200" dirty="0"/>
              <a:t>config </a:t>
            </a:r>
            <a:r>
              <a:rPr lang="en-US" sz="1200" dirty="0" err="1"/>
              <a:t>waf</a:t>
            </a:r>
            <a:r>
              <a:rPr lang="en-US" sz="1200" dirty="0"/>
              <a:t> web-protection-profile inline-protection</a:t>
            </a:r>
          </a:p>
          <a:p>
            <a:r>
              <a:rPr lang="en-US" sz="1200" dirty="0"/>
              <a:t>edit "</a:t>
            </a:r>
            <a:r>
              <a:rPr lang="en-US" sz="1200" dirty="0" err="1"/>
              <a:t>hardhatwafprofile</a:t>
            </a:r>
            <a:r>
              <a:rPr lang="en-US" sz="1200" dirty="0"/>
              <a:t>"</a:t>
            </a:r>
          </a:p>
          <a:p>
            <a:r>
              <a:rPr lang="en-US" sz="1200" dirty="0"/>
              <a:t>    set custom-access-policy hardhat</a:t>
            </a:r>
          </a:p>
          <a:p>
            <a:r>
              <a:rPr lang="en-US" sz="1200" dirty="0"/>
              <a:t>  next</a:t>
            </a:r>
          </a:p>
          <a:p>
            <a:r>
              <a:rPr lang="en-US" sz="1200" dirty="0"/>
              <a:t>end</a:t>
            </a:r>
          </a:p>
        </p:txBody>
      </p:sp>
    </p:spTree>
    <p:extLst>
      <p:ext uri="{BB962C8B-B14F-4D97-AF65-F5344CB8AC3E}">
        <p14:creationId xmlns:p14="http://schemas.microsoft.com/office/powerpoint/2010/main" val="2909834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07369" y="268273"/>
            <a:ext cx="3634328" cy="646331"/>
          </a:xfrm>
          <a:prstGeom prst="rect">
            <a:avLst/>
          </a:prstGeom>
          <a:noFill/>
        </p:spPr>
        <p:txBody>
          <a:bodyPr wrap="none" rtlCol="0">
            <a:spAutoFit/>
          </a:bodyPr>
          <a:lstStyle/>
          <a:p>
            <a:pPr>
              <a:lnSpc>
                <a:spcPct val="90000"/>
              </a:lnSpc>
              <a:spcBef>
                <a:spcPct val="0"/>
              </a:spcBef>
            </a:pPr>
            <a:r>
              <a:rPr lang="en-US" altLang="zh-CN" sz="4000" dirty="0" err="1">
                <a:latin typeface="+mj-lt"/>
                <a:ea typeface="+mj-ea"/>
                <a:cs typeface="+mj-cs"/>
              </a:rPr>
              <a:t>Fortiweb</a:t>
            </a:r>
            <a:r>
              <a:rPr lang="zh-CN" altLang="en-US" sz="4000" dirty="0">
                <a:latin typeface="+mj-lt"/>
                <a:ea typeface="+mj-ea"/>
                <a:cs typeface="+mj-cs"/>
              </a:rPr>
              <a:t>配置</a:t>
            </a:r>
            <a:r>
              <a:rPr lang="en-US" altLang="zh-CN" sz="4000" dirty="0">
                <a:latin typeface="+mj-lt"/>
                <a:ea typeface="+mj-ea"/>
                <a:cs typeface="+mj-cs"/>
              </a:rPr>
              <a:t>-2</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72437A41-6EEC-DB8A-63E1-AA5F9DDA452A}"/>
              </a:ext>
            </a:extLst>
          </p:cNvPr>
          <p:cNvPicPr>
            <a:picLocks noChangeAspect="1"/>
          </p:cNvPicPr>
          <p:nvPr/>
        </p:nvPicPr>
        <p:blipFill>
          <a:blip r:embed="rId2"/>
          <a:stretch>
            <a:fillRect/>
          </a:stretch>
        </p:blipFill>
        <p:spPr>
          <a:xfrm>
            <a:off x="104775" y="1256654"/>
            <a:ext cx="7877175" cy="4128178"/>
          </a:xfrm>
          <a:prstGeom prst="rect">
            <a:avLst/>
          </a:prstGeom>
        </p:spPr>
      </p:pic>
      <p:pic>
        <p:nvPicPr>
          <p:cNvPr id="3" name="Picture 2">
            <a:extLst>
              <a:ext uri="{FF2B5EF4-FFF2-40B4-BE49-F238E27FC236}">
                <a16:creationId xmlns:a16="http://schemas.microsoft.com/office/drawing/2014/main" id="{4BBCC702-71A8-2E83-6228-6C9664870A9D}"/>
              </a:ext>
            </a:extLst>
          </p:cNvPr>
          <p:cNvPicPr>
            <a:picLocks noChangeAspect="1"/>
          </p:cNvPicPr>
          <p:nvPr/>
        </p:nvPicPr>
        <p:blipFill>
          <a:blip r:embed="rId3"/>
          <a:stretch>
            <a:fillRect/>
          </a:stretch>
        </p:blipFill>
        <p:spPr>
          <a:xfrm>
            <a:off x="1214797" y="1083715"/>
            <a:ext cx="9319646" cy="5255106"/>
          </a:xfrm>
          <a:prstGeom prst="rect">
            <a:avLst/>
          </a:prstGeom>
        </p:spPr>
      </p:pic>
      <p:pic>
        <p:nvPicPr>
          <p:cNvPr id="9" name="Picture 8">
            <a:extLst>
              <a:ext uri="{FF2B5EF4-FFF2-40B4-BE49-F238E27FC236}">
                <a16:creationId xmlns:a16="http://schemas.microsoft.com/office/drawing/2014/main" id="{785FD40F-988D-F5A0-ACD1-14602099C465}"/>
              </a:ext>
            </a:extLst>
          </p:cNvPr>
          <p:cNvPicPr>
            <a:picLocks noChangeAspect="1"/>
          </p:cNvPicPr>
          <p:nvPr/>
        </p:nvPicPr>
        <p:blipFill>
          <a:blip r:embed="rId4"/>
          <a:stretch>
            <a:fillRect/>
          </a:stretch>
        </p:blipFill>
        <p:spPr>
          <a:xfrm>
            <a:off x="2911226" y="1083715"/>
            <a:ext cx="8065977" cy="5255106"/>
          </a:xfrm>
          <a:prstGeom prst="rect">
            <a:avLst/>
          </a:prstGeom>
        </p:spPr>
      </p:pic>
    </p:spTree>
    <p:extLst>
      <p:ext uri="{BB962C8B-B14F-4D97-AF65-F5344CB8AC3E}">
        <p14:creationId xmlns:p14="http://schemas.microsoft.com/office/powerpoint/2010/main" val="2141488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07369" y="268273"/>
            <a:ext cx="3634328" cy="646331"/>
          </a:xfrm>
          <a:prstGeom prst="rect">
            <a:avLst/>
          </a:prstGeom>
          <a:noFill/>
        </p:spPr>
        <p:txBody>
          <a:bodyPr wrap="none" rtlCol="0">
            <a:spAutoFit/>
          </a:bodyPr>
          <a:lstStyle/>
          <a:p>
            <a:pPr>
              <a:lnSpc>
                <a:spcPct val="90000"/>
              </a:lnSpc>
              <a:spcBef>
                <a:spcPct val="0"/>
              </a:spcBef>
            </a:pPr>
            <a:r>
              <a:rPr lang="en-US" altLang="zh-CN" sz="4000" dirty="0" err="1">
                <a:latin typeface="+mj-lt"/>
                <a:ea typeface="+mj-ea"/>
                <a:cs typeface="+mj-cs"/>
              </a:rPr>
              <a:t>Fortiweb</a:t>
            </a:r>
            <a:r>
              <a:rPr lang="zh-CN" altLang="en-US" sz="4000" dirty="0">
                <a:latin typeface="+mj-lt"/>
                <a:ea typeface="+mj-ea"/>
                <a:cs typeface="+mj-cs"/>
              </a:rPr>
              <a:t>配置</a:t>
            </a:r>
            <a:r>
              <a:rPr lang="en-US" altLang="zh-CN" sz="4000" dirty="0">
                <a:latin typeface="+mj-lt"/>
                <a:ea typeface="+mj-ea"/>
                <a:cs typeface="+mj-cs"/>
              </a:rPr>
              <a:t>-3</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BC5D0379-DC52-535F-0726-AA948EB02944}"/>
              </a:ext>
            </a:extLst>
          </p:cNvPr>
          <p:cNvPicPr>
            <a:picLocks noChangeAspect="1"/>
          </p:cNvPicPr>
          <p:nvPr/>
        </p:nvPicPr>
        <p:blipFill>
          <a:blip r:embed="rId2"/>
          <a:stretch>
            <a:fillRect/>
          </a:stretch>
        </p:blipFill>
        <p:spPr>
          <a:xfrm>
            <a:off x="141402" y="1192717"/>
            <a:ext cx="10529740" cy="2772198"/>
          </a:xfrm>
          <a:prstGeom prst="rect">
            <a:avLst/>
          </a:prstGeom>
        </p:spPr>
      </p:pic>
      <p:pic>
        <p:nvPicPr>
          <p:cNvPr id="16" name="Picture 15">
            <a:extLst>
              <a:ext uri="{FF2B5EF4-FFF2-40B4-BE49-F238E27FC236}">
                <a16:creationId xmlns:a16="http://schemas.microsoft.com/office/drawing/2014/main" id="{19649242-C5FE-15F9-6E50-61FD81D4B331}"/>
              </a:ext>
            </a:extLst>
          </p:cNvPr>
          <p:cNvPicPr>
            <a:picLocks noChangeAspect="1"/>
          </p:cNvPicPr>
          <p:nvPr/>
        </p:nvPicPr>
        <p:blipFill>
          <a:blip r:embed="rId3"/>
          <a:stretch>
            <a:fillRect/>
          </a:stretch>
        </p:blipFill>
        <p:spPr>
          <a:xfrm>
            <a:off x="4150025" y="933533"/>
            <a:ext cx="7289500" cy="5162719"/>
          </a:xfrm>
          <a:prstGeom prst="rect">
            <a:avLst/>
          </a:prstGeom>
        </p:spPr>
      </p:pic>
    </p:spTree>
    <p:extLst>
      <p:ext uri="{BB962C8B-B14F-4D97-AF65-F5344CB8AC3E}">
        <p14:creationId xmlns:p14="http://schemas.microsoft.com/office/powerpoint/2010/main" val="333484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07369" y="268273"/>
            <a:ext cx="3634328" cy="646331"/>
          </a:xfrm>
          <a:prstGeom prst="rect">
            <a:avLst/>
          </a:prstGeom>
          <a:noFill/>
        </p:spPr>
        <p:txBody>
          <a:bodyPr wrap="none" rtlCol="0">
            <a:spAutoFit/>
          </a:bodyPr>
          <a:lstStyle/>
          <a:p>
            <a:pPr>
              <a:lnSpc>
                <a:spcPct val="90000"/>
              </a:lnSpc>
              <a:spcBef>
                <a:spcPct val="0"/>
              </a:spcBef>
            </a:pPr>
            <a:r>
              <a:rPr lang="en-US" altLang="zh-CN" sz="4000" dirty="0" err="1">
                <a:latin typeface="+mj-lt"/>
                <a:ea typeface="+mj-ea"/>
                <a:cs typeface="+mj-cs"/>
              </a:rPr>
              <a:t>Fortiweb</a:t>
            </a:r>
            <a:r>
              <a:rPr lang="zh-CN" altLang="en-US" sz="4000" dirty="0">
                <a:latin typeface="+mj-lt"/>
                <a:ea typeface="+mj-ea"/>
                <a:cs typeface="+mj-cs"/>
              </a:rPr>
              <a:t>配置</a:t>
            </a:r>
            <a:r>
              <a:rPr lang="en-US" altLang="zh-CN" sz="4000" dirty="0">
                <a:latin typeface="+mj-lt"/>
                <a:ea typeface="+mj-ea"/>
                <a:cs typeface="+mj-cs"/>
              </a:rPr>
              <a:t>-4</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2B8F5EDF-8F6A-4B10-4966-E67898ED5921}"/>
              </a:ext>
            </a:extLst>
          </p:cNvPr>
          <p:cNvPicPr>
            <a:picLocks noChangeAspect="1"/>
          </p:cNvPicPr>
          <p:nvPr/>
        </p:nvPicPr>
        <p:blipFill>
          <a:blip r:embed="rId2"/>
          <a:stretch>
            <a:fillRect/>
          </a:stretch>
        </p:blipFill>
        <p:spPr>
          <a:xfrm>
            <a:off x="386419" y="1228725"/>
            <a:ext cx="8386106" cy="4779432"/>
          </a:xfrm>
          <a:prstGeom prst="rect">
            <a:avLst/>
          </a:prstGeom>
        </p:spPr>
      </p:pic>
      <p:pic>
        <p:nvPicPr>
          <p:cNvPr id="8" name="Picture 7">
            <a:extLst>
              <a:ext uri="{FF2B5EF4-FFF2-40B4-BE49-F238E27FC236}">
                <a16:creationId xmlns:a16="http://schemas.microsoft.com/office/drawing/2014/main" id="{8FE80B54-7A62-9D7B-964F-988429DC37EE}"/>
              </a:ext>
            </a:extLst>
          </p:cNvPr>
          <p:cNvPicPr>
            <a:picLocks noChangeAspect="1"/>
          </p:cNvPicPr>
          <p:nvPr/>
        </p:nvPicPr>
        <p:blipFill>
          <a:blip r:embed="rId3"/>
          <a:stretch>
            <a:fillRect/>
          </a:stretch>
        </p:blipFill>
        <p:spPr>
          <a:xfrm>
            <a:off x="3676650" y="1228725"/>
            <a:ext cx="7953376" cy="4780375"/>
          </a:xfrm>
          <a:prstGeom prst="rect">
            <a:avLst/>
          </a:prstGeom>
        </p:spPr>
      </p:pic>
    </p:spTree>
    <p:extLst>
      <p:ext uri="{BB962C8B-B14F-4D97-AF65-F5344CB8AC3E}">
        <p14:creationId xmlns:p14="http://schemas.microsoft.com/office/powerpoint/2010/main" val="4017604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7568097"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-1 web3.0</a:t>
            </a:r>
            <a:r>
              <a:rPr lang="zh-CN" altLang="en-US" sz="4000" dirty="0">
                <a:latin typeface="+mj-lt"/>
                <a:ea typeface="+mj-ea"/>
                <a:cs typeface="+mj-cs"/>
              </a:rPr>
              <a:t>集中部署防护</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3E36B0C0-537A-F01D-CD8A-7EB3DD3794B2}"/>
              </a:ext>
            </a:extLst>
          </p:cNvPr>
          <p:cNvPicPr>
            <a:picLocks noChangeAspect="1"/>
          </p:cNvPicPr>
          <p:nvPr/>
        </p:nvPicPr>
        <p:blipFill>
          <a:blip r:embed="rId2"/>
          <a:stretch>
            <a:fillRect/>
          </a:stretch>
        </p:blipFill>
        <p:spPr>
          <a:xfrm>
            <a:off x="414780" y="1168852"/>
            <a:ext cx="9228046" cy="4520296"/>
          </a:xfrm>
          <a:prstGeom prst="rect">
            <a:avLst/>
          </a:prstGeom>
        </p:spPr>
      </p:pic>
      <p:pic>
        <p:nvPicPr>
          <p:cNvPr id="7" name="Picture 6">
            <a:extLst>
              <a:ext uri="{FF2B5EF4-FFF2-40B4-BE49-F238E27FC236}">
                <a16:creationId xmlns:a16="http://schemas.microsoft.com/office/drawing/2014/main" id="{95E2506F-E2A6-EC60-6A27-892C93E54BC9}"/>
              </a:ext>
            </a:extLst>
          </p:cNvPr>
          <p:cNvPicPr>
            <a:picLocks noChangeAspect="1"/>
          </p:cNvPicPr>
          <p:nvPr/>
        </p:nvPicPr>
        <p:blipFill>
          <a:blip r:embed="rId3"/>
          <a:stretch>
            <a:fillRect/>
          </a:stretch>
        </p:blipFill>
        <p:spPr>
          <a:xfrm>
            <a:off x="1385741" y="2033190"/>
            <a:ext cx="10322710" cy="4071642"/>
          </a:xfrm>
          <a:prstGeom prst="rect">
            <a:avLst/>
          </a:prstGeom>
        </p:spPr>
      </p:pic>
    </p:spTree>
    <p:extLst>
      <p:ext uri="{BB962C8B-B14F-4D97-AF65-F5344CB8AC3E}">
        <p14:creationId xmlns:p14="http://schemas.microsoft.com/office/powerpoint/2010/main" val="3382743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9995044"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-2 </a:t>
            </a:r>
            <a:r>
              <a:rPr lang="en-US" altLang="zh-CN" sz="4000" dirty="0" err="1">
                <a:latin typeface="+mj-lt"/>
                <a:ea typeface="+mj-ea"/>
                <a:cs typeface="+mj-cs"/>
              </a:rPr>
              <a:t>json-rpc</a:t>
            </a:r>
            <a:r>
              <a:rPr lang="en-US" altLang="zh-CN" sz="4000" dirty="0">
                <a:latin typeface="+mj-lt"/>
                <a:ea typeface="+mj-ea"/>
                <a:cs typeface="+mj-cs"/>
              </a:rPr>
              <a:t> advance custom policy</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6F9EC9C-DF40-8AE4-A457-391931160549}"/>
              </a:ext>
            </a:extLst>
          </p:cNvPr>
          <p:cNvPicPr>
            <a:picLocks noChangeAspect="1"/>
          </p:cNvPicPr>
          <p:nvPr/>
        </p:nvPicPr>
        <p:blipFill>
          <a:blip r:embed="rId3"/>
          <a:stretch>
            <a:fillRect/>
          </a:stretch>
        </p:blipFill>
        <p:spPr>
          <a:xfrm>
            <a:off x="255361" y="1245600"/>
            <a:ext cx="10469569" cy="4589591"/>
          </a:xfrm>
          <a:prstGeom prst="rect">
            <a:avLst/>
          </a:prstGeom>
        </p:spPr>
      </p:pic>
      <p:pic>
        <p:nvPicPr>
          <p:cNvPr id="11" name="Picture 10">
            <a:extLst>
              <a:ext uri="{FF2B5EF4-FFF2-40B4-BE49-F238E27FC236}">
                <a16:creationId xmlns:a16="http://schemas.microsoft.com/office/drawing/2014/main" id="{49487CDC-ADAD-A8A2-62B4-AE914967249D}"/>
              </a:ext>
            </a:extLst>
          </p:cNvPr>
          <p:cNvPicPr>
            <a:picLocks noChangeAspect="1"/>
          </p:cNvPicPr>
          <p:nvPr/>
        </p:nvPicPr>
        <p:blipFill>
          <a:blip r:embed="rId4"/>
          <a:stretch>
            <a:fillRect/>
          </a:stretch>
        </p:blipFill>
        <p:spPr>
          <a:xfrm>
            <a:off x="1762812" y="1757184"/>
            <a:ext cx="9925570" cy="4372475"/>
          </a:xfrm>
          <a:prstGeom prst="rect">
            <a:avLst/>
          </a:prstGeom>
        </p:spPr>
      </p:pic>
    </p:spTree>
    <p:extLst>
      <p:ext uri="{BB962C8B-B14F-4D97-AF65-F5344CB8AC3E}">
        <p14:creationId xmlns:p14="http://schemas.microsoft.com/office/powerpoint/2010/main" val="108172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6428939"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-3 </a:t>
            </a:r>
            <a:r>
              <a:rPr lang="en-US" altLang="zh-CN" sz="4000" dirty="0" err="1">
                <a:latin typeface="+mj-lt"/>
                <a:ea typeface="+mj-ea"/>
                <a:cs typeface="+mj-cs"/>
              </a:rPr>
              <a:t>json-rpc</a:t>
            </a:r>
            <a:r>
              <a:rPr lang="zh-CN" altLang="en-US" sz="4000" dirty="0">
                <a:latin typeface="+mj-lt"/>
                <a:ea typeface="+mj-ea"/>
                <a:cs typeface="+mj-cs"/>
              </a:rPr>
              <a:t> </a:t>
            </a:r>
            <a:r>
              <a:rPr lang="en-US" altLang="zh-CN" sz="4000" dirty="0">
                <a:latin typeface="+mj-lt"/>
                <a:ea typeface="+mj-ea"/>
                <a:cs typeface="+mj-cs"/>
              </a:rPr>
              <a:t>AL</a:t>
            </a:r>
            <a:r>
              <a:rPr lang="zh-CN" altLang="en-US" sz="4000" dirty="0">
                <a:latin typeface="+mj-lt"/>
                <a:ea typeface="+mj-ea"/>
                <a:cs typeface="+mj-cs"/>
              </a:rPr>
              <a:t>防御</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370A1BB5-94DA-B015-A9EC-8722448BE71F}"/>
              </a:ext>
            </a:extLst>
          </p:cNvPr>
          <p:cNvPicPr>
            <a:picLocks noChangeAspect="1"/>
          </p:cNvPicPr>
          <p:nvPr/>
        </p:nvPicPr>
        <p:blipFill>
          <a:blip r:embed="rId3"/>
          <a:stretch>
            <a:fillRect/>
          </a:stretch>
        </p:blipFill>
        <p:spPr>
          <a:xfrm>
            <a:off x="228600" y="1338286"/>
            <a:ext cx="9248710" cy="3311094"/>
          </a:xfrm>
          <a:prstGeom prst="rect">
            <a:avLst/>
          </a:prstGeom>
        </p:spPr>
      </p:pic>
      <p:pic>
        <p:nvPicPr>
          <p:cNvPr id="13" name="Picture 12">
            <a:extLst>
              <a:ext uri="{FF2B5EF4-FFF2-40B4-BE49-F238E27FC236}">
                <a16:creationId xmlns:a16="http://schemas.microsoft.com/office/drawing/2014/main" id="{D70FD10E-2E27-BBD9-CA20-4EDF37E3E1BC}"/>
              </a:ext>
            </a:extLst>
          </p:cNvPr>
          <p:cNvPicPr>
            <a:picLocks noChangeAspect="1"/>
          </p:cNvPicPr>
          <p:nvPr/>
        </p:nvPicPr>
        <p:blipFill>
          <a:blip r:embed="rId4"/>
          <a:stretch>
            <a:fillRect/>
          </a:stretch>
        </p:blipFill>
        <p:spPr>
          <a:xfrm>
            <a:off x="228600" y="4892447"/>
            <a:ext cx="9248710" cy="1254534"/>
          </a:xfrm>
          <a:prstGeom prst="rect">
            <a:avLst/>
          </a:prstGeom>
        </p:spPr>
      </p:pic>
      <p:sp>
        <p:nvSpPr>
          <p:cNvPr id="14" name="TextBox 13">
            <a:extLst>
              <a:ext uri="{FF2B5EF4-FFF2-40B4-BE49-F238E27FC236}">
                <a16:creationId xmlns:a16="http://schemas.microsoft.com/office/drawing/2014/main" id="{3B702E9C-CFB7-3A16-3423-B7FE8A90154F}"/>
              </a:ext>
            </a:extLst>
          </p:cNvPr>
          <p:cNvSpPr txBox="1"/>
          <p:nvPr/>
        </p:nvSpPr>
        <p:spPr>
          <a:xfrm>
            <a:off x="9477310" y="1843111"/>
            <a:ext cx="2509020" cy="518604"/>
          </a:xfrm>
          <a:prstGeom prst="rect">
            <a:avLst/>
          </a:prstGeom>
          <a:noFill/>
        </p:spPr>
        <p:txBody>
          <a:bodyPr wrap="none" rtlCol="0">
            <a:spAutoFit/>
          </a:bodyPr>
          <a:lstStyle/>
          <a:p>
            <a:pPr algn="l" defTabSz="457189">
              <a:lnSpc>
                <a:spcPct val="90000"/>
              </a:lnSpc>
              <a:spcBef>
                <a:spcPts val="300"/>
              </a:spcBef>
            </a:pPr>
            <a:r>
              <a:rPr lang="zh-CN" altLang="en-US" sz="1400" dirty="0">
                <a:solidFill>
                  <a:srgbClr val="000000"/>
                </a:solidFill>
                <a:cs typeface="Arial" panose="020B0604020202020204" pitchFamily="34" charset="0"/>
              </a:rPr>
              <a:t>随机</a:t>
            </a:r>
            <a:r>
              <a:rPr lang="en-US" altLang="zh-CN" sz="1400" dirty="0">
                <a:solidFill>
                  <a:srgbClr val="000000"/>
                </a:solidFill>
                <a:cs typeface="Arial" panose="020B0604020202020204" pitchFamily="34" charset="0"/>
              </a:rPr>
              <a:t>IP</a:t>
            </a:r>
            <a:r>
              <a:rPr lang="zh-CN" altLang="en-US" sz="1400" dirty="0">
                <a:solidFill>
                  <a:srgbClr val="000000"/>
                </a:solidFill>
                <a:cs typeface="Arial" panose="020B0604020202020204" pitchFamily="34" charset="0"/>
              </a:rPr>
              <a:t>发送请求触发机器学习</a:t>
            </a:r>
            <a:endParaRPr lang="en-US" altLang="zh-CN" sz="1400" dirty="0">
              <a:solidFill>
                <a:srgbClr val="000000"/>
              </a:solidFill>
              <a:cs typeface="Arial" panose="020B0604020202020204" pitchFamily="34" charset="0"/>
            </a:endParaRPr>
          </a:p>
          <a:p>
            <a:pPr algn="l" defTabSz="457189">
              <a:lnSpc>
                <a:spcPct val="90000"/>
              </a:lnSpc>
              <a:spcBef>
                <a:spcPts val="300"/>
              </a:spcBef>
            </a:pPr>
            <a:r>
              <a:rPr lang="zh-CN" altLang="en-US" sz="1400" dirty="0">
                <a:solidFill>
                  <a:srgbClr val="000000"/>
                </a:solidFill>
                <a:cs typeface="Arial" panose="020B0604020202020204" pitchFamily="34" charset="0"/>
              </a:rPr>
              <a:t>基线</a:t>
            </a:r>
            <a:endParaRPr lang="en-US" sz="1400" dirty="0">
              <a:solidFill>
                <a:srgbClr val="000000"/>
              </a:solidFill>
              <a:cs typeface="Arial" panose="020B0604020202020204" pitchFamily="34" charset="0"/>
            </a:endParaRPr>
          </a:p>
        </p:txBody>
      </p:sp>
    </p:spTree>
    <p:extLst>
      <p:ext uri="{BB962C8B-B14F-4D97-AF65-F5344CB8AC3E}">
        <p14:creationId xmlns:p14="http://schemas.microsoft.com/office/powerpoint/2010/main" val="410212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6428939"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-4 </a:t>
            </a:r>
            <a:r>
              <a:rPr lang="en-US" altLang="zh-CN" sz="4000" dirty="0" err="1">
                <a:latin typeface="+mj-lt"/>
                <a:ea typeface="+mj-ea"/>
                <a:cs typeface="+mj-cs"/>
              </a:rPr>
              <a:t>json-rpc</a:t>
            </a:r>
            <a:r>
              <a:rPr lang="zh-CN" altLang="en-US" sz="4000" dirty="0">
                <a:latin typeface="+mj-lt"/>
                <a:ea typeface="+mj-ea"/>
                <a:cs typeface="+mj-cs"/>
              </a:rPr>
              <a:t> </a:t>
            </a:r>
            <a:r>
              <a:rPr lang="en-US" altLang="zh-CN" sz="4000" dirty="0">
                <a:latin typeface="+mj-lt"/>
                <a:ea typeface="+mj-ea"/>
                <a:cs typeface="+mj-cs"/>
              </a:rPr>
              <a:t>AL</a:t>
            </a:r>
            <a:r>
              <a:rPr lang="zh-CN" altLang="en-US" sz="4000" dirty="0">
                <a:latin typeface="+mj-lt"/>
                <a:ea typeface="+mj-ea"/>
                <a:cs typeface="+mj-cs"/>
              </a:rPr>
              <a:t>防御</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12AF7F5C-5957-8360-F775-1C14803A0FC5}"/>
              </a:ext>
            </a:extLst>
          </p:cNvPr>
          <p:cNvPicPr>
            <a:picLocks noChangeAspect="1"/>
          </p:cNvPicPr>
          <p:nvPr/>
        </p:nvPicPr>
        <p:blipFill>
          <a:blip r:embed="rId3"/>
          <a:stretch>
            <a:fillRect/>
          </a:stretch>
        </p:blipFill>
        <p:spPr>
          <a:xfrm>
            <a:off x="188537" y="1293644"/>
            <a:ext cx="10708784" cy="2987695"/>
          </a:xfrm>
          <a:prstGeom prst="rect">
            <a:avLst/>
          </a:prstGeom>
        </p:spPr>
      </p:pic>
      <p:pic>
        <p:nvPicPr>
          <p:cNvPr id="9" name="Picture 8">
            <a:extLst>
              <a:ext uri="{FF2B5EF4-FFF2-40B4-BE49-F238E27FC236}">
                <a16:creationId xmlns:a16="http://schemas.microsoft.com/office/drawing/2014/main" id="{D09B24ED-9F93-4E3E-4D46-F003F8B4776E}"/>
              </a:ext>
            </a:extLst>
          </p:cNvPr>
          <p:cNvPicPr>
            <a:picLocks noChangeAspect="1"/>
          </p:cNvPicPr>
          <p:nvPr/>
        </p:nvPicPr>
        <p:blipFill>
          <a:blip r:embed="rId4"/>
          <a:stretch>
            <a:fillRect/>
          </a:stretch>
        </p:blipFill>
        <p:spPr>
          <a:xfrm>
            <a:off x="1036949" y="1877503"/>
            <a:ext cx="10708784" cy="4523636"/>
          </a:xfrm>
          <a:prstGeom prst="rect">
            <a:avLst/>
          </a:prstGeom>
        </p:spPr>
      </p:pic>
    </p:spTree>
    <p:extLst>
      <p:ext uri="{BB962C8B-B14F-4D97-AF65-F5344CB8AC3E}">
        <p14:creationId xmlns:p14="http://schemas.microsoft.com/office/powerpoint/2010/main" val="289162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59C8F1-144C-B800-D0B3-1EC975D6D22D}"/>
              </a:ext>
            </a:extLst>
          </p:cNvPr>
          <p:cNvSpPr txBox="1"/>
          <p:nvPr/>
        </p:nvSpPr>
        <p:spPr>
          <a:xfrm>
            <a:off x="1295400" y="304800"/>
            <a:ext cx="6713697" cy="646331"/>
          </a:xfrm>
          <a:prstGeom prst="rect">
            <a:avLst/>
          </a:prstGeom>
          <a:noFill/>
        </p:spPr>
        <p:txBody>
          <a:bodyPr wrap="none" rtlCol="0">
            <a:spAutoFit/>
          </a:bodyPr>
          <a:lstStyle/>
          <a:p>
            <a:pPr>
              <a:lnSpc>
                <a:spcPct val="90000"/>
              </a:lnSpc>
              <a:spcBef>
                <a:spcPct val="0"/>
              </a:spcBef>
            </a:pPr>
            <a:r>
              <a:rPr lang="zh-CN" altLang="en-US" sz="4000" dirty="0">
                <a:latin typeface="+mj-lt"/>
                <a:ea typeface="+mj-ea"/>
                <a:cs typeface="+mj-cs"/>
              </a:rPr>
              <a:t>业务验证</a:t>
            </a:r>
            <a:r>
              <a:rPr lang="en-US" altLang="zh-CN" sz="4000" dirty="0">
                <a:latin typeface="+mj-lt"/>
                <a:ea typeface="+mj-ea"/>
                <a:cs typeface="+mj-cs"/>
              </a:rPr>
              <a:t>-5 </a:t>
            </a:r>
            <a:r>
              <a:rPr lang="en-US" altLang="zh-CN" sz="4000" dirty="0" err="1">
                <a:latin typeface="+mj-lt"/>
                <a:ea typeface="+mj-ea"/>
                <a:cs typeface="+mj-cs"/>
              </a:rPr>
              <a:t>json-rpc</a:t>
            </a:r>
            <a:r>
              <a:rPr lang="zh-CN" altLang="en-US" sz="4000" dirty="0">
                <a:latin typeface="+mj-lt"/>
                <a:ea typeface="+mj-ea"/>
                <a:cs typeface="+mj-cs"/>
              </a:rPr>
              <a:t>传统防御</a:t>
            </a:r>
            <a:endParaRPr lang="en-US" sz="4000" dirty="0">
              <a:latin typeface="+mj-lt"/>
              <a:ea typeface="+mj-ea"/>
              <a:cs typeface="+mj-cs"/>
            </a:endParaRPr>
          </a:p>
        </p:txBody>
      </p:sp>
      <p:sp>
        <p:nvSpPr>
          <p:cNvPr id="6" name="Rectangle 2">
            <a:extLst>
              <a:ext uri="{FF2B5EF4-FFF2-40B4-BE49-F238E27FC236}">
                <a16:creationId xmlns:a16="http://schemas.microsoft.com/office/drawing/2014/main" id="{2F288868-CFEA-21DE-ABCF-2C30FC051A0F}"/>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7EC200B0-E1D9-CD71-0042-9DB0780BB39B}"/>
              </a:ext>
            </a:extLst>
          </p:cNvPr>
          <p:cNvPicPr>
            <a:picLocks noChangeAspect="1"/>
          </p:cNvPicPr>
          <p:nvPr/>
        </p:nvPicPr>
        <p:blipFill>
          <a:blip r:embed="rId3"/>
          <a:stretch>
            <a:fillRect/>
          </a:stretch>
        </p:blipFill>
        <p:spPr>
          <a:xfrm>
            <a:off x="581025" y="2174818"/>
            <a:ext cx="8165040" cy="4016432"/>
          </a:xfrm>
          <a:prstGeom prst="rect">
            <a:avLst/>
          </a:prstGeom>
        </p:spPr>
      </p:pic>
      <p:pic>
        <p:nvPicPr>
          <p:cNvPr id="8" name="Picture 7">
            <a:extLst>
              <a:ext uri="{FF2B5EF4-FFF2-40B4-BE49-F238E27FC236}">
                <a16:creationId xmlns:a16="http://schemas.microsoft.com/office/drawing/2014/main" id="{697B2C8F-497D-2805-451B-F7CBBD8284D4}"/>
              </a:ext>
            </a:extLst>
          </p:cNvPr>
          <p:cNvPicPr>
            <a:picLocks noChangeAspect="1"/>
          </p:cNvPicPr>
          <p:nvPr/>
        </p:nvPicPr>
        <p:blipFill>
          <a:blip r:embed="rId4"/>
          <a:stretch>
            <a:fillRect/>
          </a:stretch>
        </p:blipFill>
        <p:spPr>
          <a:xfrm>
            <a:off x="581025" y="1195532"/>
            <a:ext cx="11376662" cy="861868"/>
          </a:xfrm>
          <a:prstGeom prst="rect">
            <a:avLst/>
          </a:prstGeom>
        </p:spPr>
      </p:pic>
    </p:spTree>
    <p:extLst>
      <p:ext uri="{BB962C8B-B14F-4D97-AF65-F5344CB8AC3E}">
        <p14:creationId xmlns:p14="http://schemas.microsoft.com/office/powerpoint/2010/main" val="387134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D933-52A6-BA02-31EA-B1DDD0CA6CBB}"/>
              </a:ext>
            </a:extLst>
          </p:cNvPr>
          <p:cNvSpPr>
            <a:spLocks noGrp="1"/>
          </p:cNvSpPr>
          <p:nvPr>
            <p:ph type="title"/>
          </p:nvPr>
        </p:nvSpPr>
        <p:spPr>
          <a:xfrm>
            <a:off x="306578" y="71730"/>
            <a:ext cx="11358555" cy="928098"/>
          </a:xfrm>
        </p:spPr>
        <p:txBody>
          <a:bodyPr>
            <a:noAutofit/>
          </a:bodyPr>
          <a:lstStyle/>
          <a:p>
            <a:r>
              <a:rPr lang="en-US" sz="2800" dirty="0"/>
              <a:t>What is Blockchain, </a:t>
            </a:r>
            <a:r>
              <a:rPr lang="en-US" sz="2800" dirty="0" err="1"/>
              <a:t>dAPP</a:t>
            </a:r>
            <a:r>
              <a:rPr lang="en-US" sz="2800" dirty="0"/>
              <a:t>, Web3 </a:t>
            </a:r>
            <a:r>
              <a:rPr lang="en-US" sz="2800" dirty="0" err="1"/>
              <a:t>SmartContract</a:t>
            </a:r>
            <a:r>
              <a:rPr lang="en-US" sz="2800" dirty="0"/>
              <a:t>, Token , IPFS etc.,</a:t>
            </a:r>
          </a:p>
        </p:txBody>
      </p:sp>
      <p:sp>
        <p:nvSpPr>
          <p:cNvPr id="5" name="TextBox 4">
            <a:extLst>
              <a:ext uri="{FF2B5EF4-FFF2-40B4-BE49-F238E27FC236}">
                <a16:creationId xmlns:a16="http://schemas.microsoft.com/office/drawing/2014/main" id="{61E6E738-A415-76F3-8545-64A7BB9C4C76}"/>
              </a:ext>
            </a:extLst>
          </p:cNvPr>
          <p:cNvSpPr txBox="1"/>
          <p:nvPr/>
        </p:nvSpPr>
        <p:spPr>
          <a:xfrm>
            <a:off x="79144" y="1304783"/>
            <a:ext cx="5562044" cy="4616648"/>
          </a:xfrm>
          <a:prstGeom prst="rect">
            <a:avLst/>
          </a:prstGeom>
          <a:noFill/>
        </p:spPr>
        <p:txBody>
          <a:bodyPr wrap="square">
            <a:spAutoFit/>
          </a:bodyPr>
          <a:lstStyle/>
          <a:p>
            <a:pPr algn="l"/>
            <a:r>
              <a:rPr lang="en-US" sz="1400" b="1" i="0" dirty="0">
                <a:solidFill>
                  <a:srgbClr val="374151"/>
                </a:solidFill>
                <a:effectLst/>
                <a:latin typeface="Söhne"/>
              </a:rPr>
              <a:t>Distributed Ledger (DLT)</a:t>
            </a:r>
            <a:r>
              <a:rPr lang="en-US" sz="1400" b="0" i="0" dirty="0">
                <a:solidFill>
                  <a:srgbClr val="374151"/>
                </a:solidFill>
                <a:effectLst/>
                <a:latin typeface="Söhne"/>
              </a:rPr>
              <a:t>: </a:t>
            </a:r>
            <a:r>
              <a:rPr lang="zh-CN" altLang="en-US" sz="1400" b="0" i="0" dirty="0">
                <a:solidFill>
                  <a:srgbClr val="374151"/>
                </a:solidFill>
                <a:effectLst/>
                <a:latin typeface="Söhne"/>
              </a:rPr>
              <a:t>共识、共享数据库</a:t>
            </a:r>
            <a:br>
              <a:rPr lang="en-US" sz="1400" b="0" i="0" dirty="0">
                <a:solidFill>
                  <a:srgbClr val="374151"/>
                </a:solidFill>
                <a:effectLst/>
                <a:latin typeface="Söhne"/>
              </a:rPr>
            </a:br>
            <a:r>
              <a:rPr lang="en-US" sz="1400" b="1" i="0" dirty="0">
                <a:solidFill>
                  <a:srgbClr val="374151"/>
                </a:solidFill>
                <a:effectLst/>
                <a:latin typeface="Söhne"/>
              </a:rPr>
              <a:t>Blockchain</a:t>
            </a:r>
            <a:r>
              <a:rPr lang="en-US" sz="1400" b="0" i="0" dirty="0">
                <a:solidFill>
                  <a:srgbClr val="374151"/>
                </a:solidFill>
                <a:effectLst/>
                <a:latin typeface="Söhne"/>
              </a:rPr>
              <a:t>:</a:t>
            </a:r>
            <a:r>
              <a:rPr lang="zh-CN" altLang="en-US" sz="1400" dirty="0">
                <a:solidFill>
                  <a:srgbClr val="374151"/>
                </a:solidFill>
                <a:latin typeface="Söhne"/>
              </a:rPr>
              <a:t>防篡改的区块链，用于维护分布式账本中交易记录的完整性。</a:t>
            </a:r>
            <a:endParaRPr lang="en-US" altLang="zh-CN" sz="1400" dirty="0">
              <a:solidFill>
                <a:srgbClr val="374151"/>
              </a:solidFill>
              <a:latin typeface="Söhne"/>
            </a:endParaRPr>
          </a:p>
          <a:p>
            <a:pPr algn="l"/>
            <a:r>
              <a:rPr lang="en-US" sz="1400" b="1" i="0" dirty="0">
                <a:solidFill>
                  <a:srgbClr val="374151"/>
                </a:solidFill>
                <a:effectLst/>
                <a:latin typeface="Söhne"/>
              </a:rPr>
              <a:t>Consensus</a:t>
            </a:r>
            <a:r>
              <a:rPr lang="en-US" sz="1400" b="0" i="0" dirty="0">
                <a:solidFill>
                  <a:srgbClr val="374151"/>
                </a:solidFill>
                <a:effectLst/>
                <a:latin typeface="Söhne"/>
              </a:rPr>
              <a:t> : </a:t>
            </a:r>
            <a:r>
              <a:rPr lang="zh-CN" altLang="en-US" sz="1400" b="0" i="0" dirty="0">
                <a:solidFill>
                  <a:srgbClr val="374151"/>
                </a:solidFill>
                <a:effectLst/>
                <a:latin typeface="Söhne"/>
              </a:rPr>
              <a:t>生成区块并由所有各方验证。</a:t>
            </a:r>
            <a:r>
              <a:rPr lang="en-US" sz="1400" b="0" i="0" dirty="0">
                <a:solidFill>
                  <a:srgbClr val="374151"/>
                </a:solidFill>
                <a:effectLst/>
                <a:latin typeface="Söhne"/>
              </a:rPr>
              <a:t> – POW,POS, RAFT</a:t>
            </a:r>
          </a:p>
          <a:p>
            <a:pPr algn="l"/>
            <a:r>
              <a:rPr lang="en-US" sz="1400" b="1" dirty="0">
                <a:solidFill>
                  <a:srgbClr val="374151"/>
                </a:solidFill>
                <a:latin typeface="Söhne"/>
              </a:rPr>
              <a:t>Miner/validator: </a:t>
            </a:r>
            <a:r>
              <a:rPr lang="zh-CN" altLang="en-US" sz="1400" dirty="0">
                <a:solidFill>
                  <a:srgbClr val="374151"/>
                </a:solidFill>
                <a:latin typeface="Söhne"/>
              </a:rPr>
              <a:t>通过解决数学问题来计算每个区块的根哈希值</a:t>
            </a:r>
            <a:endParaRPr lang="en-US" sz="1400" dirty="0">
              <a:solidFill>
                <a:srgbClr val="374151"/>
              </a:solidFill>
              <a:latin typeface="Söhne"/>
            </a:endParaRPr>
          </a:p>
          <a:p>
            <a:pPr algn="l"/>
            <a:r>
              <a:rPr lang="en-US" sz="1400" b="1" i="0" dirty="0">
                <a:effectLst/>
                <a:latin typeface="Söhne"/>
              </a:rPr>
              <a:t>Gas</a:t>
            </a:r>
            <a:r>
              <a:rPr lang="en-US" sz="1400" b="0" i="0" dirty="0">
                <a:solidFill>
                  <a:srgbClr val="374151"/>
                </a:solidFill>
                <a:effectLst/>
                <a:latin typeface="Söhne"/>
              </a:rPr>
              <a:t>: </a:t>
            </a:r>
            <a:r>
              <a:rPr lang="zh-CN" altLang="en-US" sz="1400" b="0" i="0" dirty="0">
                <a:solidFill>
                  <a:srgbClr val="374151"/>
                </a:solidFill>
                <a:effectLst/>
                <a:latin typeface="Söhne"/>
              </a:rPr>
              <a:t>进行或执行交易所需的费用。用以太坊上的 </a:t>
            </a:r>
            <a:r>
              <a:rPr lang="en-US" altLang="zh-CN" sz="1400" b="0" i="0" dirty="0">
                <a:solidFill>
                  <a:srgbClr val="374151"/>
                </a:solidFill>
                <a:effectLst/>
                <a:latin typeface="Söhne"/>
              </a:rPr>
              <a:t>ETH </a:t>
            </a:r>
            <a:r>
              <a:rPr lang="zh-CN" altLang="en-US" sz="1400" b="0" i="0" dirty="0">
                <a:solidFill>
                  <a:srgbClr val="374151"/>
                </a:solidFill>
                <a:effectLst/>
                <a:latin typeface="Söhne"/>
              </a:rPr>
              <a:t>支付</a:t>
            </a:r>
            <a:endParaRPr lang="en-US" altLang="zh-CN" sz="1400" b="0" i="0" dirty="0">
              <a:solidFill>
                <a:srgbClr val="374151"/>
              </a:solidFill>
              <a:effectLst/>
              <a:latin typeface="Söhne"/>
            </a:endParaRPr>
          </a:p>
          <a:p>
            <a:pPr algn="l"/>
            <a:r>
              <a:rPr lang="en-US" sz="1400" b="1" i="0" dirty="0">
                <a:solidFill>
                  <a:srgbClr val="374151"/>
                </a:solidFill>
                <a:effectLst/>
                <a:latin typeface="Söhne"/>
              </a:rPr>
              <a:t>Smart Contract</a:t>
            </a:r>
            <a:r>
              <a:rPr lang="en-US" sz="1400" b="0" i="0" dirty="0">
                <a:solidFill>
                  <a:srgbClr val="374151"/>
                </a:solidFill>
                <a:effectLst/>
                <a:latin typeface="Söhne"/>
              </a:rPr>
              <a:t>: </a:t>
            </a:r>
            <a:r>
              <a:rPr lang="zh-CN" altLang="en-US" sz="1400" b="0" i="0" dirty="0">
                <a:solidFill>
                  <a:srgbClr val="374151"/>
                </a:solidFill>
                <a:effectLst/>
                <a:latin typeface="Söhne"/>
              </a:rPr>
              <a:t>自动化、代码驱动的协议、透明性、不可篡改</a:t>
            </a:r>
            <a:br>
              <a:rPr lang="en-US" sz="1400" b="0" i="0" dirty="0">
                <a:solidFill>
                  <a:srgbClr val="374151"/>
                </a:solidFill>
                <a:effectLst/>
                <a:latin typeface="Söhne"/>
              </a:rPr>
            </a:br>
            <a:r>
              <a:rPr lang="en-US" sz="1400" b="1" i="0" dirty="0" err="1">
                <a:solidFill>
                  <a:srgbClr val="374151"/>
                </a:solidFill>
                <a:effectLst/>
                <a:latin typeface="Söhne"/>
              </a:rPr>
              <a:t>dApp</a:t>
            </a:r>
            <a:r>
              <a:rPr lang="en-US" sz="1400" b="0" i="0" dirty="0">
                <a:solidFill>
                  <a:srgbClr val="374151"/>
                </a:solidFill>
                <a:effectLst/>
                <a:latin typeface="Söhne"/>
              </a:rPr>
              <a:t>: </a:t>
            </a:r>
            <a:r>
              <a:rPr lang="zh-CN" altLang="en-US" sz="1400" b="0" i="0" dirty="0">
                <a:solidFill>
                  <a:srgbClr val="374151"/>
                </a:solidFill>
                <a:effectLst/>
                <a:latin typeface="Söhne"/>
              </a:rPr>
              <a:t>基于区块链的去中心化应用程序</a:t>
            </a:r>
            <a:br>
              <a:rPr lang="en-US" sz="1400" b="0" i="0" dirty="0">
                <a:solidFill>
                  <a:srgbClr val="374151"/>
                </a:solidFill>
                <a:effectLst/>
                <a:latin typeface="Söhne"/>
              </a:rPr>
            </a:br>
            <a:r>
              <a:rPr lang="en-US" sz="1400" b="1" i="0" dirty="0">
                <a:solidFill>
                  <a:srgbClr val="374151"/>
                </a:solidFill>
                <a:effectLst/>
                <a:latin typeface="Söhne"/>
              </a:rPr>
              <a:t>Token</a:t>
            </a:r>
            <a:r>
              <a:rPr lang="en-US" sz="1400" b="0" i="0" dirty="0">
                <a:solidFill>
                  <a:srgbClr val="374151"/>
                </a:solidFill>
                <a:effectLst/>
                <a:latin typeface="Söhne"/>
              </a:rPr>
              <a:t>: </a:t>
            </a:r>
            <a:r>
              <a:rPr lang="zh-CN" altLang="en-US" sz="1400" b="0" i="0" dirty="0">
                <a:solidFill>
                  <a:srgbClr val="374151"/>
                </a:solidFill>
                <a:effectLst/>
                <a:latin typeface="Söhne"/>
              </a:rPr>
              <a:t>数字资产，可交换价值</a:t>
            </a:r>
            <a:r>
              <a:rPr lang="en-US" sz="1400" b="0" i="0" dirty="0">
                <a:solidFill>
                  <a:srgbClr val="374151"/>
                </a:solidFill>
                <a:effectLst/>
                <a:latin typeface="Söhne"/>
              </a:rPr>
              <a:t>, like ETH.</a:t>
            </a:r>
          </a:p>
          <a:p>
            <a:pPr algn="l"/>
            <a:r>
              <a:rPr lang="en-US" sz="1400" b="1" dirty="0">
                <a:solidFill>
                  <a:srgbClr val="374151"/>
                </a:solidFill>
                <a:latin typeface="Söhne"/>
              </a:rPr>
              <a:t>IPFS</a:t>
            </a:r>
            <a:r>
              <a:rPr lang="en-US" sz="1400" dirty="0">
                <a:solidFill>
                  <a:srgbClr val="374151"/>
                </a:solidFill>
                <a:latin typeface="Söhne"/>
              </a:rPr>
              <a:t>:</a:t>
            </a:r>
            <a:r>
              <a:rPr lang="zh-CN" altLang="en-US" sz="1400" dirty="0">
                <a:solidFill>
                  <a:srgbClr val="374151"/>
                </a:solidFill>
                <a:latin typeface="Söhne"/>
              </a:rPr>
              <a:t>星际文件系统</a:t>
            </a:r>
            <a:r>
              <a:rPr lang="en-US" altLang="zh-CN" sz="1400" dirty="0">
                <a:solidFill>
                  <a:srgbClr val="374151"/>
                </a:solidFill>
                <a:latin typeface="Söhne"/>
              </a:rPr>
              <a:t>,</a:t>
            </a:r>
            <a:r>
              <a:rPr lang="zh-CN" altLang="en-US" sz="1400" dirty="0">
                <a:solidFill>
                  <a:srgbClr val="374151"/>
                </a:solidFill>
                <a:latin typeface="Söhne"/>
              </a:rPr>
              <a:t> 例如在以太坊等智能合约平台中存储大量数据</a:t>
            </a:r>
            <a:br>
              <a:rPr lang="en-US" sz="1400" b="0" i="0" dirty="0">
                <a:solidFill>
                  <a:srgbClr val="374151"/>
                </a:solidFill>
                <a:effectLst/>
                <a:latin typeface="Söhne"/>
              </a:rPr>
            </a:br>
            <a:endParaRPr lang="en-US" sz="1400" b="0" i="0" dirty="0">
              <a:solidFill>
                <a:srgbClr val="374151"/>
              </a:solidFill>
              <a:effectLst/>
              <a:latin typeface="Söhne"/>
            </a:endParaRPr>
          </a:p>
          <a:p>
            <a:pPr algn="l"/>
            <a:r>
              <a:rPr lang="en-US" sz="1400" b="1" i="0" dirty="0">
                <a:solidFill>
                  <a:srgbClr val="374151"/>
                </a:solidFill>
                <a:effectLst/>
                <a:latin typeface="Söhne"/>
              </a:rPr>
              <a:t>Blockchain Platform – </a:t>
            </a:r>
            <a:r>
              <a:rPr lang="en-US" sz="1400" b="1" i="0" dirty="0" err="1">
                <a:solidFill>
                  <a:srgbClr val="374151"/>
                </a:solidFill>
                <a:effectLst/>
                <a:latin typeface="Söhne"/>
              </a:rPr>
              <a:t>ofter</a:t>
            </a:r>
            <a:r>
              <a:rPr lang="en-US" sz="1400" b="1" i="0" dirty="0">
                <a:solidFill>
                  <a:srgbClr val="374151"/>
                </a:solidFill>
                <a:effectLst/>
                <a:latin typeface="Söhne"/>
              </a:rPr>
              <a:t> DLT as a service </a:t>
            </a:r>
          </a:p>
          <a:p>
            <a:pPr lvl="1">
              <a:buFont typeface="Arial" panose="020B0604020202020204" pitchFamily="34" charset="0"/>
              <a:buChar char="•"/>
            </a:pPr>
            <a:r>
              <a:rPr lang="en-US" sz="1400" b="1" dirty="0">
                <a:solidFill>
                  <a:srgbClr val="374151"/>
                </a:solidFill>
                <a:latin typeface="Söhne"/>
              </a:rPr>
              <a:t>Ethereum, Hyperledger Fabric</a:t>
            </a:r>
          </a:p>
          <a:p>
            <a:pPr>
              <a:buFont typeface="Arial" panose="020B0604020202020204" pitchFamily="34" charset="0"/>
              <a:buChar char="•"/>
            </a:pPr>
            <a:r>
              <a:rPr lang="en-US" sz="1400" b="1" dirty="0">
                <a:solidFill>
                  <a:srgbClr val="374151"/>
                </a:solidFill>
                <a:latin typeface="Söhne"/>
              </a:rPr>
              <a:t>Public blockchain network</a:t>
            </a:r>
          </a:p>
          <a:p>
            <a:pPr lvl="1">
              <a:buFont typeface="Arial" panose="020B0604020202020204" pitchFamily="34" charset="0"/>
              <a:buChar char="•"/>
            </a:pPr>
            <a:r>
              <a:rPr lang="en-US" sz="1400" b="1" u="sng" dirty="0">
                <a:solidFill>
                  <a:srgbClr val="374151"/>
                </a:solidFill>
                <a:latin typeface="Söhne"/>
              </a:rPr>
              <a:t>Ethereum</a:t>
            </a:r>
            <a:r>
              <a:rPr lang="en-US" sz="1400" b="1" dirty="0">
                <a:solidFill>
                  <a:srgbClr val="374151"/>
                </a:solidFill>
                <a:latin typeface="Söhne"/>
              </a:rPr>
              <a:t>, public and permissionless</a:t>
            </a:r>
          </a:p>
          <a:p>
            <a:pPr>
              <a:buFont typeface="Arial" panose="020B0604020202020204" pitchFamily="34" charset="0"/>
              <a:buChar char="•"/>
            </a:pPr>
            <a:r>
              <a:rPr lang="en-US" sz="1400" b="1" dirty="0">
                <a:solidFill>
                  <a:srgbClr val="374151"/>
                </a:solidFill>
                <a:latin typeface="Söhne"/>
              </a:rPr>
              <a:t>Private blockchain network</a:t>
            </a:r>
          </a:p>
          <a:p>
            <a:pPr lvl="1">
              <a:buFont typeface="Arial" panose="020B0604020202020204" pitchFamily="34" charset="0"/>
              <a:buChar char="•"/>
            </a:pPr>
            <a:r>
              <a:rPr lang="en-US" sz="1400" b="1" u="sng" dirty="0">
                <a:solidFill>
                  <a:srgbClr val="374151"/>
                </a:solidFill>
                <a:latin typeface="Söhne"/>
              </a:rPr>
              <a:t>Hyperledger fabric</a:t>
            </a:r>
            <a:r>
              <a:rPr lang="en-US" sz="1400" b="1" dirty="0">
                <a:solidFill>
                  <a:srgbClr val="374151"/>
                </a:solidFill>
                <a:latin typeface="Söhne"/>
              </a:rPr>
              <a:t>, private and permissioned </a:t>
            </a:r>
          </a:p>
          <a:p>
            <a:pPr lvl="1">
              <a:buFont typeface="Arial" panose="020B0604020202020204" pitchFamily="34" charset="0"/>
              <a:buChar char="•"/>
            </a:pPr>
            <a:r>
              <a:rPr lang="en-US" sz="1400" b="1" dirty="0">
                <a:solidFill>
                  <a:srgbClr val="374151"/>
                </a:solidFill>
                <a:latin typeface="Söhne"/>
              </a:rPr>
              <a:t>For enterprise use case </a:t>
            </a:r>
          </a:p>
          <a:p>
            <a:pPr lvl="1">
              <a:buFont typeface="Arial" panose="020B0604020202020204" pitchFamily="34" charset="0"/>
              <a:buChar char="•"/>
            </a:pPr>
            <a:endParaRPr lang="en-US" sz="1400" b="1" dirty="0">
              <a:solidFill>
                <a:srgbClr val="374151"/>
              </a:solidFill>
              <a:latin typeface="Söhne"/>
            </a:endParaRPr>
          </a:p>
          <a:p>
            <a:pPr algn="l"/>
            <a:r>
              <a:rPr lang="en-US" sz="1400" b="1" i="0" dirty="0">
                <a:solidFill>
                  <a:srgbClr val="374151"/>
                </a:solidFill>
                <a:effectLst/>
                <a:latin typeface="Söhne"/>
              </a:rPr>
              <a:t>Web3</a:t>
            </a:r>
            <a:r>
              <a:rPr lang="en-US" sz="1400" b="0" i="0" dirty="0">
                <a:solidFill>
                  <a:srgbClr val="374151"/>
                </a:solidFill>
                <a:effectLst/>
                <a:latin typeface="Söhne"/>
              </a:rPr>
              <a:t>: </a:t>
            </a:r>
            <a:r>
              <a:rPr lang="zh-CN" altLang="en-US" sz="1400" b="0" i="0" dirty="0">
                <a:solidFill>
                  <a:srgbClr val="374151"/>
                </a:solidFill>
                <a:effectLst/>
                <a:latin typeface="Söhne"/>
              </a:rPr>
              <a:t>去中心化服务，用户所有权，通常用于以太坊等公共许可区块链网络上的 </a:t>
            </a:r>
            <a:r>
              <a:rPr lang="en-US" altLang="zh-CN" sz="1400" b="0" i="0" dirty="0" err="1">
                <a:solidFill>
                  <a:srgbClr val="374151"/>
                </a:solidFill>
                <a:effectLst/>
                <a:latin typeface="Söhne"/>
              </a:rPr>
              <a:t>dApp</a:t>
            </a:r>
            <a:r>
              <a:rPr lang="en-US" sz="1400" b="0" i="0" dirty="0">
                <a:solidFill>
                  <a:srgbClr val="374151"/>
                </a:solidFill>
                <a:effectLst/>
                <a:latin typeface="Söhne"/>
              </a:rPr>
              <a:t>, </a:t>
            </a:r>
            <a:r>
              <a:rPr lang="zh-CN" altLang="en-US" sz="1400" b="0" i="0" dirty="0">
                <a:solidFill>
                  <a:srgbClr val="374151"/>
                </a:solidFill>
                <a:effectLst/>
                <a:latin typeface="Söhne"/>
              </a:rPr>
              <a:t>例如</a:t>
            </a:r>
            <a:r>
              <a:rPr lang="en-US" sz="1400" b="1" i="0" dirty="0">
                <a:solidFill>
                  <a:srgbClr val="374151"/>
                </a:solidFill>
                <a:effectLst/>
                <a:latin typeface="Söhne"/>
              </a:rPr>
              <a:t>MetaMask</a:t>
            </a:r>
          </a:p>
        </p:txBody>
      </p:sp>
      <p:sp>
        <p:nvSpPr>
          <p:cNvPr id="7" name="TextBox 6">
            <a:extLst>
              <a:ext uri="{FF2B5EF4-FFF2-40B4-BE49-F238E27FC236}">
                <a16:creationId xmlns:a16="http://schemas.microsoft.com/office/drawing/2014/main" id="{4A41C340-0DEB-29DB-9F30-06746AFD8E23}"/>
              </a:ext>
            </a:extLst>
          </p:cNvPr>
          <p:cNvSpPr txBox="1"/>
          <p:nvPr/>
        </p:nvSpPr>
        <p:spPr>
          <a:xfrm>
            <a:off x="7978642" y="1443841"/>
            <a:ext cx="4024884" cy="3970318"/>
          </a:xfrm>
          <a:prstGeom prst="rect">
            <a:avLst/>
          </a:prstGeom>
          <a:solidFill>
            <a:schemeClr val="accent5">
              <a:lumMod val="20000"/>
              <a:lumOff val="80000"/>
            </a:schemeClr>
          </a:solidFill>
        </p:spPr>
        <p:txBody>
          <a:bodyPr wrap="square">
            <a:spAutoFit/>
          </a:bodyPr>
          <a:lstStyle/>
          <a:p>
            <a:pPr algn="l"/>
            <a:r>
              <a:rPr lang="en-US" sz="1200" b="1" i="0" dirty="0">
                <a:solidFill>
                  <a:srgbClr val="374151"/>
                </a:solidFill>
                <a:effectLst/>
                <a:latin typeface="Söhne"/>
              </a:rPr>
              <a:t>Real-World </a:t>
            </a:r>
            <a:r>
              <a:rPr lang="en-US" sz="1200" b="1" dirty="0">
                <a:solidFill>
                  <a:srgbClr val="374151"/>
                </a:solidFill>
                <a:latin typeface="Söhne"/>
              </a:rPr>
              <a:t>E</a:t>
            </a:r>
            <a:r>
              <a:rPr lang="en-US" altLang="zh-CN" sz="1200" b="1" dirty="0">
                <a:solidFill>
                  <a:srgbClr val="374151"/>
                </a:solidFill>
                <a:latin typeface="Söhne"/>
              </a:rPr>
              <a:t>nter</a:t>
            </a:r>
            <a:r>
              <a:rPr lang="en-US" sz="1200" b="1" i="0" dirty="0">
                <a:solidFill>
                  <a:srgbClr val="374151"/>
                </a:solidFill>
                <a:effectLst/>
                <a:latin typeface="Söhne"/>
              </a:rPr>
              <a:t>prise </a:t>
            </a:r>
            <a:r>
              <a:rPr lang="en-US" sz="1200" b="1" dirty="0">
                <a:solidFill>
                  <a:srgbClr val="374151"/>
                </a:solidFill>
                <a:latin typeface="Söhne"/>
              </a:rPr>
              <a:t>U</a:t>
            </a:r>
            <a:r>
              <a:rPr lang="en-US" sz="1200" b="1" i="0" dirty="0">
                <a:solidFill>
                  <a:srgbClr val="374151"/>
                </a:solidFill>
                <a:effectLst/>
                <a:latin typeface="Söhne"/>
              </a:rPr>
              <a:t>se case  example that run on Hyperledger Fabric </a:t>
            </a:r>
          </a:p>
          <a:p>
            <a:pPr algn="l"/>
            <a:r>
              <a:rPr lang="en-US" sz="1200" b="1" i="0" dirty="0">
                <a:solidFill>
                  <a:srgbClr val="374151"/>
                </a:solidFill>
                <a:effectLst/>
                <a:latin typeface="Söhne"/>
              </a:rPr>
              <a:t>Blockchain in Healthcare and AI Research</a:t>
            </a:r>
            <a:r>
              <a:rPr lang="en-US" sz="1200" b="0" i="0" dirty="0">
                <a:solidFill>
                  <a:srgbClr val="374151"/>
                </a:solidFill>
                <a:effectLst/>
                <a:latin typeface="Söhne"/>
              </a:rPr>
              <a:t>:</a:t>
            </a:r>
          </a:p>
          <a:p>
            <a:pPr algn="l">
              <a:buFont typeface="Arial" panose="020B0604020202020204" pitchFamily="34" charset="0"/>
              <a:buChar char="•"/>
            </a:pPr>
            <a:r>
              <a:rPr lang="en-US" sz="1200" b="1" i="0" dirty="0">
                <a:solidFill>
                  <a:srgbClr val="374151"/>
                </a:solidFill>
                <a:effectLst/>
                <a:latin typeface="Söhne"/>
              </a:rPr>
              <a:t>Blockchain</a:t>
            </a:r>
            <a:r>
              <a:rPr lang="en-US" sz="1200" b="0" i="0" dirty="0">
                <a:solidFill>
                  <a:srgbClr val="374151"/>
                </a:solidFill>
                <a:effectLst/>
                <a:latin typeface="Söhne"/>
              </a:rPr>
              <a:t>: </a:t>
            </a:r>
            <a:r>
              <a:rPr lang="zh-CN" altLang="en-US" sz="1200" b="0" i="0" dirty="0">
                <a:solidFill>
                  <a:srgbClr val="374151"/>
                </a:solidFill>
                <a:effectLst/>
                <a:latin typeface="Söhne"/>
              </a:rPr>
              <a:t>区块链网络连接医院 </a:t>
            </a:r>
            <a:r>
              <a:rPr lang="en-US" altLang="zh-CN" sz="1200" b="0" i="0" dirty="0">
                <a:solidFill>
                  <a:srgbClr val="374151"/>
                </a:solidFill>
                <a:effectLst/>
                <a:latin typeface="Söhne"/>
              </a:rPr>
              <a:t>A</a:t>
            </a:r>
            <a:r>
              <a:rPr lang="zh-CN" altLang="en-US" sz="1200" b="0" i="0" dirty="0">
                <a:solidFill>
                  <a:srgbClr val="374151"/>
                </a:solidFill>
                <a:effectLst/>
                <a:latin typeface="Söhne"/>
              </a:rPr>
              <a:t>、医院 </a:t>
            </a:r>
            <a:r>
              <a:rPr lang="en-US" altLang="zh-CN" sz="1200" b="0" i="0" dirty="0">
                <a:solidFill>
                  <a:srgbClr val="374151"/>
                </a:solidFill>
                <a:effectLst/>
                <a:latin typeface="Söhne"/>
              </a:rPr>
              <a:t>B </a:t>
            </a:r>
            <a:r>
              <a:rPr lang="zh-CN" altLang="en-US" sz="1200" b="0" i="0" dirty="0">
                <a:solidFill>
                  <a:srgbClr val="374151"/>
                </a:solidFill>
                <a:effectLst/>
                <a:latin typeface="Söhne"/>
              </a:rPr>
              <a:t>和一家人工智能公司，允许安全、透明地共享用于肿瘤预测研究的医疗数据。</a:t>
            </a:r>
            <a:endParaRPr lang="en-US" altLang="zh-CN" sz="1200" b="0" i="0" dirty="0">
              <a:solidFill>
                <a:srgbClr val="374151"/>
              </a:solidFill>
              <a:effectLst/>
              <a:latin typeface="Söhne"/>
            </a:endParaRPr>
          </a:p>
          <a:p>
            <a:pPr algn="l">
              <a:buFont typeface="Arial" panose="020B0604020202020204" pitchFamily="34" charset="0"/>
              <a:buChar char="•"/>
            </a:pPr>
            <a:r>
              <a:rPr lang="en-US" sz="1200" b="1" i="0" dirty="0">
                <a:solidFill>
                  <a:srgbClr val="374151"/>
                </a:solidFill>
                <a:effectLst/>
                <a:latin typeface="Söhne"/>
              </a:rPr>
              <a:t>Distributed Ledger</a:t>
            </a:r>
            <a:r>
              <a:rPr lang="en-US" sz="1200" b="0" i="0" dirty="0">
                <a:solidFill>
                  <a:srgbClr val="374151"/>
                </a:solidFill>
                <a:effectLst/>
                <a:latin typeface="Söhne"/>
              </a:rPr>
              <a:t>: </a:t>
            </a:r>
            <a:r>
              <a:rPr lang="zh-CN" altLang="en-US" sz="1200" b="0" i="0" dirty="0">
                <a:solidFill>
                  <a:srgbClr val="374151"/>
                </a:solidFill>
                <a:effectLst/>
                <a:latin typeface="Söhne"/>
              </a:rPr>
              <a:t>患者数据（只是元数据）和研究结果存储在一个共享的、不可更改的分类账上，确保所有组织的记录一致且不可篡改</a:t>
            </a:r>
            <a:endParaRPr lang="en-US" sz="1200" b="0" i="0" dirty="0">
              <a:solidFill>
                <a:srgbClr val="374151"/>
              </a:solidFill>
              <a:effectLst/>
              <a:latin typeface="Söhne"/>
            </a:endParaRPr>
          </a:p>
          <a:p>
            <a:pPr algn="l">
              <a:buFont typeface="Arial" panose="020B0604020202020204" pitchFamily="34" charset="0"/>
              <a:buChar char="•"/>
            </a:pPr>
            <a:r>
              <a:rPr lang="en-US" sz="1200" b="1" i="0" dirty="0">
                <a:solidFill>
                  <a:srgbClr val="374151"/>
                </a:solidFill>
                <a:effectLst/>
                <a:latin typeface="Söhne"/>
              </a:rPr>
              <a:t>Smart Contract</a:t>
            </a:r>
            <a:r>
              <a:rPr lang="en-US" sz="1200" b="0" i="0" dirty="0">
                <a:solidFill>
                  <a:srgbClr val="374151"/>
                </a:solidFill>
                <a:effectLst/>
                <a:latin typeface="Söhne"/>
              </a:rPr>
              <a:t>: </a:t>
            </a:r>
            <a:r>
              <a:rPr lang="zh-CN" altLang="en-US" sz="1200" b="0" i="0" dirty="0">
                <a:solidFill>
                  <a:srgbClr val="374151"/>
                </a:solidFill>
                <a:effectLst/>
                <a:latin typeface="Söhne"/>
              </a:rPr>
              <a:t>智能合约记录模型训练过程中的每一个操作，包括数据使用和算法修改。它可确保所有更改都是透明和可审计的。</a:t>
            </a:r>
            <a:endParaRPr lang="en-US" sz="1200" dirty="0">
              <a:solidFill>
                <a:srgbClr val="374151"/>
              </a:solidFill>
              <a:latin typeface="Söhne"/>
            </a:endParaRPr>
          </a:p>
          <a:p>
            <a:pPr indent="-171450">
              <a:buFont typeface="Arial" panose="020B0604020202020204" pitchFamily="34" charset="0"/>
              <a:buChar char="•"/>
            </a:pPr>
            <a:r>
              <a:rPr lang="en-US" sz="1200" b="1" i="1" dirty="0" err="1">
                <a:solidFill>
                  <a:srgbClr val="374151"/>
                </a:solidFill>
                <a:effectLst/>
                <a:latin typeface="Söhne"/>
              </a:rPr>
              <a:t>dApp</a:t>
            </a:r>
            <a:r>
              <a:rPr lang="en-US" sz="1200" b="1" i="1" dirty="0">
                <a:solidFill>
                  <a:srgbClr val="374151"/>
                </a:solidFill>
                <a:effectLst/>
                <a:latin typeface="Söhne"/>
              </a:rPr>
              <a:t> (Decentralized Application)</a:t>
            </a:r>
            <a:r>
              <a:rPr lang="en-US" sz="1200" b="0" i="1" dirty="0">
                <a:solidFill>
                  <a:srgbClr val="374151"/>
                </a:solidFill>
                <a:effectLst/>
                <a:latin typeface="Söhne"/>
              </a:rPr>
              <a:t>: </a:t>
            </a:r>
            <a:r>
              <a:rPr lang="en-US" altLang="zh-CN" sz="1200" dirty="0" err="1">
                <a:solidFill>
                  <a:srgbClr val="374151"/>
                </a:solidFill>
                <a:latin typeface="Söhne"/>
              </a:rPr>
              <a:t>dApp</a:t>
            </a:r>
            <a:r>
              <a:rPr lang="en-US" altLang="zh-CN" sz="1200" dirty="0">
                <a:solidFill>
                  <a:srgbClr val="374151"/>
                </a:solidFill>
                <a:latin typeface="Söhne"/>
              </a:rPr>
              <a:t> </a:t>
            </a:r>
            <a:r>
              <a:rPr lang="zh-CN" altLang="en-US" sz="1200" dirty="0">
                <a:solidFill>
                  <a:srgbClr val="374151"/>
                </a:solidFill>
                <a:latin typeface="Söhne"/>
              </a:rPr>
              <a:t>为医院 </a:t>
            </a:r>
            <a:r>
              <a:rPr lang="en-US" altLang="zh-CN" sz="1200" dirty="0">
                <a:solidFill>
                  <a:srgbClr val="374151"/>
                </a:solidFill>
                <a:latin typeface="Söhne"/>
              </a:rPr>
              <a:t>A</a:t>
            </a:r>
            <a:r>
              <a:rPr lang="zh-CN" altLang="en-US" sz="1200" dirty="0">
                <a:solidFill>
                  <a:srgbClr val="374151"/>
                </a:solidFill>
                <a:latin typeface="Söhne"/>
              </a:rPr>
              <a:t>、医院 </a:t>
            </a:r>
            <a:r>
              <a:rPr lang="en-US" altLang="zh-CN" sz="1200" dirty="0">
                <a:solidFill>
                  <a:srgbClr val="374151"/>
                </a:solidFill>
                <a:latin typeface="Söhne"/>
              </a:rPr>
              <a:t>B </a:t>
            </a:r>
            <a:r>
              <a:rPr lang="zh-CN" altLang="en-US" sz="1200" dirty="0">
                <a:solidFill>
                  <a:srgbClr val="374151"/>
                </a:solidFill>
                <a:latin typeface="Söhne"/>
              </a:rPr>
              <a:t>和人工智能公司提供与区块链交互的工具，上传患者数据、上传机器学习算法、上传机器模型、训练</a:t>
            </a:r>
            <a:r>
              <a:rPr lang="en-US" altLang="zh-CN" sz="1200" dirty="0">
                <a:solidFill>
                  <a:srgbClr val="374151"/>
                </a:solidFill>
                <a:latin typeface="Söhne"/>
              </a:rPr>
              <a:t>/</a:t>
            </a:r>
            <a:r>
              <a:rPr lang="zh-CN" altLang="en-US" sz="1200" dirty="0">
                <a:solidFill>
                  <a:srgbClr val="374151"/>
                </a:solidFill>
                <a:latin typeface="Söhne"/>
              </a:rPr>
              <a:t>预测任务管理，</a:t>
            </a:r>
            <a:r>
              <a:rPr lang="en-US" altLang="zh-CN" sz="1200" dirty="0" err="1">
                <a:solidFill>
                  <a:srgbClr val="374151"/>
                </a:solidFill>
                <a:latin typeface="Söhne"/>
              </a:rPr>
              <a:t>dAPP</a:t>
            </a:r>
            <a:r>
              <a:rPr lang="en-US" altLang="zh-CN" sz="1200" dirty="0">
                <a:solidFill>
                  <a:srgbClr val="374151"/>
                </a:solidFill>
                <a:latin typeface="Söhne"/>
              </a:rPr>
              <a:t> </a:t>
            </a:r>
            <a:r>
              <a:rPr lang="zh-CN" altLang="en-US" sz="1200" dirty="0">
                <a:solidFill>
                  <a:srgbClr val="374151"/>
                </a:solidFill>
                <a:latin typeface="Söhne"/>
              </a:rPr>
              <a:t>在后端使用智能合约。</a:t>
            </a:r>
            <a:endParaRPr lang="en-US" altLang="zh-CN" sz="1200" dirty="0">
              <a:solidFill>
                <a:srgbClr val="374151"/>
              </a:solidFill>
              <a:latin typeface="Söhne"/>
            </a:endParaRPr>
          </a:p>
          <a:p>
            <a:pPr indent="-171450">
              <a:buFont typeface="Arial" panose="020B0604020202020204" pitchFamily="34" charset="0"/>
              <a:buChar char="•"/>
            </a:pPr>
            <a:r>
              <a:rPr lang="en-US" sz="1200" b="1" i="1" dirty="0">
                <a:solidFill>
                  <a:srgbClr val="374151"/>
                </a:solidFill>
                <a:effectLst/>
                <a:latin typeface="Söhne"/>
              </a:rPr>
              <a:t>Token</a:t>
            </a:r>
            <a:r>
              <a:rPr lang="en-US" sz="1200" b="0" i="1" dirty="0">
                <a:solidFill>
                  <a:srgbClr val="374151"/>
                </a:solidFill>
                <a:effectLst/>
                <a:latin typeface="Söhne"/>
              </a:rPr>
              <a:t>: </a:t>
            </a:r>
            <a:r>
              <a:rPr lang="zh-CN" altLang="en-US" sz="1200" dirty="0">
                <a:solidFill>
                  <a:srgbClr val="374151"/>
                </a:solidFill>
                <a:latin typeface="Söhne"/>
              </a:rPr>
              <a:t>区块链网络发行代币来激励数据共享和质量。医院 </a:t>
            </a:r>
            <a:r>
              <a:rPr lang="en-US" altLang="zh-CN" sz="1200" dirty="0">
                <a:solidFill>
                  <a:srgbClr val="374151"/>
                </a:solidFill>
                <a:latin typeface="Söhne"/>
              </a:rPr>
              <a:t>A </a:t>
            </a:r>
            <a:r>
              <a:rPr lang="zh-CN" altLang="en-US" sz="1200" dirty="0">
                <a:solidFill>
                  <a:srgbClr val="374151"/>
                </a:solidFill>
                <a:latin typeface="Söhne"/>
              </a:rPr>
              <a:t>通过提供高质量数据来提高模型的准确性，从而获得代币。相反，</a:t>
            </a:r>
            <a:r>
              <a:rPr lang="en-US" altLang="zh-CN" sz="1200" dirty="0">
                <a:solidFill>
                  <a:srgbClr val="374151"/>
                </a:solidFill>
                <a:latin typeface="Söhne"/>
              </a:rPr>
              <a:t>B </a:t>
            </a:r>
            <a:r>
              <a:rPr lang="zh-CN" altLang="en-US" sz="1200" dirty="0">
                <a:solidFill>
                  <a:srgbClr val="374151"/>
                </a:solidFill>
                <a:latin typeface="Söhne"/>
              </a:rPr>
              <a:t>医院则花费代币利用人工智能模型进行肿瘤预测。</a:t>
            </a:r>
            <a:endParaRPr lang="en-US" altLang="zh-CN" sz="1200" dirty="0">
              <a:solidFill>
                <a:srgbClr val="374151"/>
              </a:solidFill>
              <a:latin typeface="Söhne"/>
            </a:endParaRPr>
          </a:p>
          <a:p>
            <a:pPr indent="-171450">
              <a:buFont typeface="Arial" panose="020B0604020202020204" pitchFamily="34" charset="0"/>
              <a:buChar char="•"/>
            </a:pPr>
            <a:r>
              <a:rPr lang="en-US" sz="1200" b="1" i="1" dirty="0">
                <a:solidFill>
                  <a:srgbClr val="374151"/>
                </a:solidFill>
                <a:latin typeface="Söhne"/>
              </a:rPr>
              <a:t>IPFS:</a:t>
            </a:r>
            <a:r>
              <a:rPr lang="zh-CN" altLang="en-US" sz="1200" dirty="0">
                <a:solidFill>
                  <a:srgbClr val="374151"/>
                </a:solidFill>
                <a:latin typeface="Söhne"/>
              </a:rPr>
              <a:t>用于存储医疗数据，并为主机 </a:t>
            </a:r>
            <a:r>
              <a:rPr lang="en-US" altLang="zh-CN" sz="1200" dirty="0" err="1">
                <a:solidFill>
                  <a:srgbClr val="374151"/>
                </a:solidFill>
                <a:latin typeface="Söhne"/>
              </a:rPr>
              <a:t>dAPP</a:t>
            </a:r>
            <a:r>
              <a:rPr lang="en-US" altLang="zh-CN" sz="1200" dirty="0">
                <a:solidFill>
                  <a:srgbClr val="374151"/>
                </a:solidFill>
                <a:latin typeface="Söhne"/>
              </a:rPr>
              <a:t> </a:t>
            </a:r>
            <a:r>
              <a:rPr lang="zh-CN" altLang="en-US" sz="1200" dirty="0">
                <a:solidFill>
                  <a:srgbClr val="374151"/>
                </a:solidFill>
                <a:latin typeface="Söhne"/>
              </a:rPr>
              <a:t>提供 </a:t>
            </a:r>
            <a:r>
              <a:rPr lang="en-US" altLang="zh-CN" sz="1200" dirty="0">
                <a:solidFill>
                  <a:srgbClr val="374151"/>
                </a:solidFill>
                <a:latin typeface="Söhne"/>
              </a:rPr>
              <a:t>http </a:t>
            </a:r>
            <a:r>
              <a:rPr lang="zh-CN" altLang="en-US" sz="1200" dirty="0">
                <a:solidFill>
                  <a:srgbClr val="374151"/>
                </a:solidFill>
                <a:latin typeface="Söhne"/>
              </a:rPr>
              <a:t>访问</a:t>
            </a:r>
            <a:r>
              <a:rPr lang="en-US" sz="1200" dirty="0">
                <a:solidFill>
                  <a:srgbClr val="374151"/>
                </a:solidFill>
                <a:latin typeface="Söhne"/>
              </a:rPr>
              <a:t>.</a:t>
            </a:r>
          </a:p>
        </p:txBody>
      </p:sp>
      <p:pic>
        <p:nvPicPr>
          <p:cNvPr id="10" name="Picture 9">
            <a:extLst>
              <a:ext uri="{FF2B5EF4-FFF2-40B4-BE49-F238E27FC236}">
                <a16:creationId xmlns:a16="http://schemas.microsoft.com/office/drawing/2014/main" id="{A9B12E5B-CB0C-F561-8BA3-B820CE0E5B3C}"/>
              </a:ext>
            </a:extLst>
          </p:cNvPr>
          <p:cNvPicPr>
            <a:picLocks noChangeAspect="1"/>
          </p:cNvPicPr>
          <p:nvPr/>
        </p:nvPicPr>
        <p:blipFill>
          <a:blip r:embed="rId3"/>
          <a:stretch>
            <a:fillRect/>
          </a:stretch>
        </p:blipFill>
        <p:spPr>
          <a:xfrm>
            <a:off x="5641188" y="1324751"/>
            <a:ext cx="2258084" cy="2683646"/>
          </a:xfrm>
          <a:prstGeom prst="rect">
            <a:avLst/>
          </a:prstGeom>
        </p:spPr>
      </p:pic>
    </p:spTree>
    <p:extLst>
      <p:ext uri="{BB962C8B-B14F-4D97-AF65-F5344CB8AC3E}">
        <p14:creationId xmlns:p14="http://schemas.microsoft.com/office/powerpoint/2010/main" val="1093080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6052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6B49A-2A66-311D-6328-B92634DB325B}"/>
              </a:ext>
            </a:extLst>
          </p:cNvPr>
          <p:cNvSpPr>
            <a:spLocks noGrp="1"/>
          </p:cNvSpPr>
          <p:nvPr>
            <p:ph type="title"/>
          </p:nvPr>
        </p:nvSpPr>
        <p:spPr>
          <a:xfrm>
            <a:off x="265777" y="384767"/>
            <a:ext cx="11124465" cy="726454"/>
          </a:xfrm>
        </p:spPr>
        <p:txBody>
          <a:bodyPr>
            <a:normAutofit fontScale="90000"/>
          </a:bodyPr>
          <a:lstStyle/>
          <a:p>
            <a:r>
              <a:rPr lang="en-US" b="1" i="0" dirty="0">
                <a:effectLst/>
                <a:latin typeface="Söhne"/>
              </a:rPr>
              <a:t>Web3 Adoption and Trends in Future</a:t>
            </a:r>
            <a:br>
              <a:rPr lang="en-US" b="1" i="0" dirty="0">
                <a:effectLst/>
                <a:latin typeface="Söhne"/>
              </a:rPr>
            </a:br>
            <a:r>
              <a:rPr lang="en-US" sz="3100" dirty="0">
                <a:solidFill>
                  <a:srgbClr val="29261B"/>
                </a:solidFill>
                <a:latin typeface="-apple-system"/>
              </a:rPr>
              <a:t>A</a:t>
            </a:r>
            <a:r>
              <a:rPr lang="en-US" sz="3100" b="0" i="0" dirty="0">
                <a:solidFill>
                  <a:srgbClr val="29261B"/>
                </a:solidFill>
                <a:effectLst/>
                <a:latin typeface="-apple-system"/>
              </a:rPr>
              <a:t>doption of pure on-chain web3 applications is still fairly low and niche</a:t>
            </a:r>
            <a:endParaRPr lang="en-US" dirty="0"/>
          </a:p>
        </p:txBody>
      </p:sp>
      <p:sp>
        <p:nvSpPr>
          <p:cNvPr id="10" name="TextBox 9">
            <a:extLst>
              <a:ext uri="{FF2B5EF4-FFF2-40B4-BE49-F238E27FC236}">
                <a16:creationId xmlns:a16="http://schemas.microsoft.com/office/drawing/2014/main" id="{34B830F5-E017-9419-59B4-86D78E969EDE}"/>
              </a:ext>
            </a:extLst>
          </p:cNvPr>
          <p:cNvSpPr txBox="1"/>
          <p:nvPr/>
        </p:nvSpPr>
        <p:spPr>
          <a:xfrm>
            <a:off x="382389" y="2141156"/>
            <a:ext cx="3916616" cy="3785652"/>
          </a:xfrm>
          <a:prstGeom prst="rect">
            <a:avLst/>
          </a:prstGeom>
          <a:noFill/>
        </p:spPr>
        <p:txBody>
          <a:bodyPr wrap="square">
            <a:spAutoFit/>
          </a:bodyPr>
          <a:lstStyle/>
          <a:p>
            <a:pPr marL="742950" lvl="1" indent="-285750">
              <a:buFont typeface="Arial" panose="020B0604020202020204" pitchFamily="34" charset="0"/>
              <a:buChar char="•"/>
            </a:pPr>
            <a:r>
              <a:rPr lang="en-US" sz="1600" b="0" i="0" dirty="0">
                <a:solidFill>
                  <a:srgbClr val="374151"/>
                </a:solidFill>
                <a:effectLst/>
                <a:latin typeface="Söhne"/>
              </a:rPr>
              <a:t>Decentralized Finance (</a:t>
            </a:r>
            <a:r>
              <a:rPr lang="en-US" sz="1600" b="0" i="0" dirty="0" err="1">
                <a:solidFill>
                  <a:srgbClr val="374151"/>
                </a:solidFill>
                <a:effectLst/>
                <a:latin typeface="Söhne"/>
              </a:rPr>
              <a:t>DeFi</a:t>
            </a:r>
            <a:r>
              <a:rPr lang="en-US" sz="1600" b="0" i="0" dirty="0">
                <a:solidFill>
                  <a:srgbClr val="374151"/>
                </a:solidFill>
                <a:effectLst/>
                <a:latin typeface="Söhne"/>
              </a:rPr>
              <a:t>)</a:t>
            </a:r>
          </a:p>
          <a:p>
            <a:pPr marL="1200150" lvl="2" indent="-285750">
              <a:buFont typeface="Arial" panose="020B0604020202020204" pitchFamily="34" charset="0"/>
              <a:buChar char="•"/>
            </a:pPr>
            <a:r>
              <a:rPr lang="en-US" sz="1600" b="0" i="0" dirty="0" err="1">
                <a:solidFill>
                  <a:srgbClr val="374151"/>
                </a:solidFill>
                <a:effectLst/>
                <a:latin typeface="Söhne"/>
              </a:rPr>
              <a:t>Uniswap</a:t>
            </a:r>
            <a:r>
              <a:rPr lang="en-US" sz="1600" b="0" i="0" dirty="0">
                <a:solidFill>
                  <a:srgbClr val="374151"/>
                </a:solidFill>
                <a:effectLst/>
                <a:latin typeface="Söhne"/>
              </a:rPr>
              <a:t>, </a:t>
            </a:r>
            <a:r>
              <a:rPr lang="en-US" sz="1600" b="0" i="0" dirty="0" err="1">
                <a:solidFill>
                  <a:srgbClr val="374151"/>
                </a:solidFill>
                <a:effectLst/>
                <a:latin typeface="Söhne"/>
              </a:rPr>
              <a:t>Aave</a:t>
            </a:r>
            <a:endParaRPr lang="en-US" sz="1600" b="0" i="0" dirty="0">
              <a:solidFill>
                <a:srgbClr val="374151"/>
              </a:solidFill>
              <a:effectLst/>
              <a:latin typeface="Söhne"/>
            </a:endParaRPr>
          </a:p>
          <a:p>
            <a:pPr marL="742950" lvl="1" indent="-285750">
              <a:buFont typeface="Arial" panose="020B0604020202020204" pitchFamily="34" charset="0"/>
              <a:buChar char="•"/>
            </a:pPr>
            <a:r>
              <a:rPr lang="en-US" sz="1600" b="0" i="0" dirty="0">
                <a:solidFill>
                  <a:srgbClr val="374151"/>
                </a:solidFill>
                <a:effectLst/>
                <a:latin typeface="Söhne"/>
              </a:rPr>
              <a:t>Non-Fungible Tokens (NFTs)</a:t>
            </a:r>
          </a:p>
          <a:p>
            <a:pPr marL="1200150" lvl="2" indent="-285750">
              <a:buFont typeface="Arial" panose="020B0604020202020204" pitchFamily="34" charset="0"/>
              <a:buChar char="•"/>
            </a:pPr>
            <a:r>
              <a:rPr lang="en-US" sz="1600" b="0" i="0" dirty="0" err="1">
                <a:solidFill>
                  <a:srgbClr val="29261B"/>
                </a:solidFill>
                <a:effectLst/>
                <a:latin typeface="-apple-system"/>
              </a:rPr>
              <a:t>OpenSea</a:t>
            </a:r>
            <a:r>
              <a:rPr lang="en-US" sz="1600" b="0" i="0" dirty="0">
                <a:solidFill>
                  <a:srgbClr val="29261B"/>
                </a:solidFill>
                <a:effectLst/>
                <a:latin typeface="-apple-system"/>
              </a:rPr>
              <a:t> </a:t>
            </a:r>
            <a:endParaRPr lang="en-US" sz="1600" dirty="0">
              <a:solidFill>
                <a:srgbClr val="374151"/>
              </a:solidFill>
              <a:latin typeface="Söhne"/>
            </a:endParaRPr>
          </a:p>
          <a:p>
            <a:pPr marL="1200150" lvl="2" indent="-285750">
              <a:buFont typeface="Arial" panose="020B0604020202020204" pitchFamily="34" charset="0"/>
              <a:buChar char="•"/>
            </a:pPr>
            <a:r>
              <a:rPr lang="en-US" sz="1600" b="0" i="0" dirty="0">
                <a:solidFill>
                  <a:srgbClr val="111111"/>
                </a:solidFill>
                <a:effectLst/>
                <a:latin typeface="Roboto" panose="02000000000000000000" pitchFamily="2" charset="0"/>
              </a:rPr>
              <a:t>Blur </a:t>
            </a:r>
          </a:p>
          <a:p>
            <a:pPr marL="742950" lvl="1" indent="-285750">
              <a:buFont typeface="Arial" panose="020B0604020202020204" pitchFamily="34" charset="0"/>
              <a:buChar char="•"/>
            </a:pPr>
            <a:r>
              <a:rPr lang="en-US" sz="1600" b="0" i="0" dirty="0">
                <a:solidFill>
                  <a:srgbClr val="374151"/>
                </a:solidFill>
                <a:effectLst/>
                <a:latin typeface="Söhne"/>
              </a:rPr>
              <a:t>Decentralized Autonomous Organizations (DAOs)</a:t>
            </a:r>
          </a:p>
          <a:p>
            <a:pPr marL="1200150" lvl="2" indent="-285750">
              <a:buFont typeface="Arial" panose="020B0604020202020204" pitchFamily="34" charset="0"/>
              <a:buChar char="•"/>
            </a:pPr>
            <a:r>
              <a:rPr lang="en-US" sz="1600" b="0" i="0" dirty="0" err="1">
                <a:solidFill>
                  <a:srgbClr val="29261B"/>
                </a:solidFill>
                <a:effectLst/>
                <a:latin typeface="-apple-system"/>
              </a:rPr>
              <a:t>MakerDAO</a:t>
            </a:r>
            <a:r>
              <a:rPr lang="en-US" sz="1600" b="0" i="0" dirty="0">
                <a:solidFill>
                  <a:srgbClr val="29261B"/>
                </a:solidFill>
                <a:effectLst/>
                <a:latin typeface="-apple-system"/>
              </a:rPr>
              <a:t> </a:t>
            </a:r>
            <a:endParaRPr lang="en-US" sz="1600" dirty="0">
              <a:solidFill>
                <a:srgbClr val="374151"/>
              </a:solidFill>
              <a:latin typeface="Söhne"/>
            </a:endParaRPr>
          </a:p>
          <a:p>
            <a:pPr marL="1200150" lvl="2" indent="-285750">
              <a:buFont typeface="Arial" panose="020B0604020202020204" pitchFamily="34" charset="0"/>
              <a:buChar char="•"/>
            </a:pPr>
            <a:r>
              <a:rPr lang="en-US" sz="1600" b="0" i="0" dirty="0">
                <a:solidFill>
                  <a:srgbClr val="29261B"/>
                </a:solidFill>
                <a:effectLst/>
                <a:latin typeface="-apple-system"/>
              </a:rPr>
              <a:t>Friends with Benefits</a:t>
            </a:r>
            <a:endParaRPr lang="en-US" sz="1600" b="0" i="0" dirty="0">
              <a:solidFill>
                <a:srgbClr val="374151"/>
              </a:solidFill>
              <a:effectLst/>
              <a:latin typeface="Söhne"/>
            </a:endParaRPr>
          </a:p>
          <a:p>
            <a:pPr marL="742950" lvl="1" indent="-285750">
              <a:buFont typeface="Arial" panose="020B0604020202020204" pitchFamily="34" charset="0"/>
              <a:buChar char="•"/>
            </a:pPr>
            <a:r>
              <a:rPr lang="en-US" sz="1600" b="0" i="0" dirty="0">
                <a:solidFill>
                  <a:srgbClr val="374151"/>
                </a:solidFill>
                <a:effectLst/>
                <a:latin typeface="Söhne"/>
              </a:rPr>
              <a:t>Game Finance (</a:t>
            </a:r>
            <a:r>
              <a:rPr lang="en-US" sz="1600" b="0" i="0" dirty="0" err="1">
                <a:solidFill>
                  <a:srgbClr val="374151"/>
                </a:solidFill>
                <a:effectLst/>
                <a:latin typeface="Söhne"/>
              </a:rPr>
              <a:t>GameFi</a:t>
            </a:r>
            <a:r>
              <a:rPr lang="en-US" sz="1600" b="0" i="0" dirty="0">
                <a:solidFill>
                  <a:srgbClr val="374151"/>
                </a:solidFill>
                <a:effectLst/>
                <a:latin typeface="Söhne"/>
              </a:rPr>
              <a:t>)</a:t>
            </a:r>
          </a:p>
          <a:p>
            <a:pPr marL="1200150" lvl="2" indent="-285750">
              <a:buFont typeface="Arial" panose="020B0604020202020204" pitchFamily="34" charset="0"/>
              <a:buChar char="•"/>
            </a:pPr>
            <a:r>
              <a:rPr lang="en-US" sz="1600" b="0" i="0" dirty="0">
                <a:solidFill>
                  <a:srgbClr val="29261B"/>
                </a:solidFill>
                <a:effectLst/>
                <a:latin typeface="-apple-system"/>
              </a:rPr>
              <a:t>Alien Worlds</a:t>
            </a:r>
            <a:endParaRPr lang="en-US" sz="1600" dirty="0">
              <a:solidFill>
                <a:srgbClr val="374151"/>
              </a:solidFill>
              <a:latin typeface="Söhne"/>
            </a:endParaRPr>
          </a:p>
          <a:p>
            <a:pPr marL="1200150" lvl="2" indent="-285750">
              <a:buFont typeface="Arial" panose="020B0604020202020204" pitchFamily="34" charset="0"/>
              <a:buChar char="•"/>
            </a:pPr>
            <a:r>
              <a:rPr lang="en-US" sz="1600" b="0" i="0" dirty="0">
                <a:solidFill>
                  <a:srgbClr val="29261B"/>
                </a:solidFill>
                <a:effectLst/>
                <a:latin typeface="-apple-system"/>
              </a:rPr>
              <a:t>The Sandbox</a:t>
            </a:r>
            <a:endParaRPr lang="en-US" sz="1600" b="0" i="0" dirty="0">
              <a:solidFill>
                <a:srgbClr val="374151"/>
              </a:solidFill>
              <a:effectLst/>
              <a:latin typeface="Söhne"/>
            </a:endParaRPr>
          </a:p>
          <a:p>
            <a:pPr marL="742950" lvl="1" indent="-285750">
              <a:buFont typeface="Arial" panose="020B0604020202020204" pitchFamily="34" charset="0"/>
              <a:buChar char="•"/>
            </a:pPr>
            <a:r>
              <a:rPr lang="en-US" sz="1600" b="0" i="0" dirty="0">
                <a:solidFill>
                  <a:srgbClr val="374151"/>
                </a:solidFill>
                <a:effectLst/>
                <a:latin typeface="Söhne"/>
              </a:rPr>
              <a:t>Decentralized Exchanges (DEXs)</a:t>
            </a:r>
          </a:p>
          <a:p>
            <a:pPr marL="1200150" lvl="2" indent="-285750">
              <a:buFont typeface="Arial" panose="020B0604020202020204" pitchFamily="34" charset="0"/>
              <a:buChar char="•"/>
            </a:pPr>
            <a:r>
              <a:rPr lang="en-US" sz="1600" b="0" i="0" dirty="0" err="1">
                <a:solidFill>
                  <a:srgbClr val="29261B"/>
                </a:solidFill>
                <a:effectLst/>
                <a:latin typeface="-apple-system"/>
              </a:rPr>
              <a:t>PancakeSwap</a:t>
            </a:r>
            <a:endParaRPr lang="en-US" sz="1600" dirty="0">
              <a:solidFill>
                <a:srgbClr val="374151"/>
              </a:solidFill>
              <a:latin typeface="Söhne"/>
            </a:endParaRPr>
          </a:p>
          <a:p>
            <a:pPr marL="1200150" lvl="2" indent="-285750">
              <a:buFont typeface="Arial" panose="020B0604020202020204" pitchFamily="34" charset="0"/>
              <a:buChar char="•"/>
            </a:pPr>
            <a:r>
              <a:rPr lang="en-US" sz="1600" b="0" i="0" dirty="0" err="1">
                <a:solidFill>
                  <a:srgbClr val="29261B"/>
                </a:solidFill>
                <a:effectLst/>
                <a:latin typeface="-apple-system"/>
              </a:rPr>
              <a:t>dYdX</a:t>
            </a:r>
            <a:endParaRPr lang="en-US" sz="1600" b="0" i="0" dirty="0">
              <a:solidFill>
                <a:srgbClr val="374151"/>
              </a:solidFill>
              <a:effectLst/>
              <a:latin typeface="Söhne"/>
            </a:endParaRPr>
          </a:p>
        </p:txBody>
      </p:sp>
      <p:sp>
        <p:nvSpPr>
          <p:cNvPr id="11" name="TextBox 10">
            <a:extLst>
              <a:ext uri="{FF2B5EF4-FFF2-40B4-BE49-F238E27FC236}">
                <a16:creationId xmlns:a16="http://schemas.microsoft.com/office/drawing/2014/main" id="{C8386CD0-1EC2-6063-0870-AF174220A72E}"/>
              </a:ext>
            </a:extLst>
          </p:cNvPr>
          <p:cNvSpPr txBox="1"/>
          <p:nvPr/>
        </p:nvSpPr>
        <p:spPr>
          <a:xfrm>
            <a:off x="470989" y="1542698"/>
            <a:ext cx="3828016" cy="369332"/>
          </a:xfrm>
          <a:prstGeom prst="rect">
            <a:avLst/>
          </a:prstGeom>
          <a:noFill/>
        </p:spPr>
        <p:txBody>
          <a:bodyPr wrap="square">
            <a:spAutoFit/>
          </a:bodyPr>
          <a:lstStyle/>
          <a:p>
            <a:pPr lvl="1"/>
            <a:r>
              <a:rPr lang="en-US" b="0" i="0" dirty="0">
                <a:solidFill>
                  <a:srgbClr val="374151"/>
                </a:solidFill>
                <a:effectLst/>
                <a:latin typeface="Söhne"/>
              </a:rPr>
              <a:t>Use Cases and web3 app </a:t>
            </a:r>
          </a:p>
        </p:txBody>
      </p:sp>
      <p:sp>
        <p:nvSpPr>
          <p:cNvPr id="25" name="TextBox 24">
            <a:extLst>
              <a:ext uri="{FF2B5EF4-FFF2-40B4-BE49-F238E27FC236}">
                <a16:creationId xmlns:a16="http://schemas.microsoft.com/office/drawing/2014/main" id="{5CA8B7AD-12CB-9783-0265-4CF9999FE967}"/>
              </a:ext>
            </a:extLst>
          </p:cNvPr>
          <p:cNvSpPr txBox="1"/>
          <p:nvPr/>
        </p:nvSpPr>
        <p:spPr>
          <a:xfrm>
            <a:off x="5164846" y="1378134"/>
            <a:ext cx="6788342" cy="5016758"/>
          </a:xfrm>
          <a:prstGeom prst="rect">
            <a:avLst/>
          </a:prstGeom>
          <a:noFill/>
        </p:spPr>
        <p:txBody>
          <a:bodyPr wrap="square">
            <a:spAutoFit/>
          </a:bodyPr>
          <a:lstStyle/>
          <a:p>
            <a:pPr algn="l"/>
            <a:r>
              <a:rPr lang="en-US" sz="1600" b="0" i="0" dirty="0">
                <a:solidFill>
                  <a:srgbClr val="0A0A0A"/>
                </a:solidFill>
                <a:effectLst/>
                <a:latin typeface="Oswald" panose="020F0502020204030204" pitchFamily="34" charset="0"/>
              </a:rPr>
              <a:t>Web3 Apps Surged 124% in 2023, According to </a:t>
            </a:r>
            <a:r>
              <a:rPr lang="en-US" sz="1600" b="0" i="0" dirty="0" err="1">
                <a:solidFill>
                  <a:srgbClr val="0A0A0A"/>
                </a:solidFill>
                <a:effectLst/>
                <a:latin typeface="Oswald" panose="020F0502020204030204" pitchFamily="34" charset="0"/>
              </a:rPr>
              <a:t>DappRadar</a:t>
            </a:r>
            <a:endParaRPr lang="en-US" sz="1600" b="0" i="0" dirty="0">
              <a:solidFill>
                <a:srgbClr val="0A0A0A"/>
              </a:solidFill>
              <a:effectLst/>
              <a:latin typeface="Oswald" panose="020F0502020204030204" pitchFamily="34" charset="0"/>
            </a:endParaRPr>
          </a:p>
          <a:p>
            <a:r>
              <a:rPr lang="en-US" sz="1600" b="0" i="0" dirty="0">
                <a:solidFill>
                  <a:srgbClr val="4C4C4C"/>
                </a:solidFill>
                <a:effectLst/>
                <a:latin typeface="Oswald" pitchFamily="2" charset="77"/>
              </a:rPr>
              <a:t>Blockchain Games Dominate</a:t>
            </a:r>
          </a:p>
          <a:p>
            <a:endParaRPr lang="en-US" sz="1600" b="0" i="0" dirty="0">
              <a:solidFill>
                <a:srgbClr val="4C4C4C"/>
              </a:solidFill>
              <a:effectLst/>
              <a:latin typeface="Oswald" pitchFamily="2" charset="77"/>
            </a:endParaRPr>
          </a:p>
          <a:p>
            <a:r>
              <a:rPr lang="en-US" sz="1600" dirty="0">
                <a:solidFill>
                  <a:srgbClr val="0A0A0A"/>
                </a:solidFill>
                <a:latin typeface="Oswald" panose="020F0502020204030204" pitchFamily="34" charset="0"/>
              </a:rPr>
              <a:t>Ethereum </a:t>
            </a:r>
            <a:r>
              <a:rPr lang="en-US" sz="1600" u="sng" dirty="0">
                <a:solidFill>
                  <a:srgbClr val="0A0A0A"/>
                </a:solidFill>
                <a:latin typeface="Oswald" panose="020F0502020204030204" pitchFamily="34" charset="0"/>
                <a:hlinkClick r:id="rId3">
                  <a:extLst>
                    <a:ext uri="{A12FA001-AC4F-418D-AE19-62706E023703}">
                      <ahyp:hlinkClr xmlns:ahyp="http://schemas.microsoft.com/office/drawing/2018/hyperlinkcolor" val="tx"/>
                    </a:ext>
                  </a:extLst>
                </a:hlinkClick>
              </a:rPr>
              <a:t>maintains</a:t>
            </a:r>
            <a:r>
              <a:rPr lang="en-US" sz="1600" dirty="0">
                <a:solidFill>
                  <a:srgbClr val="0A0A0A"/>
                </a:solidFill>
                <a:latin typeface="Oswald" panose="020F0502020204030204" pitchFamily="34" charset="0"/>
              </a:rPr>
              <a:t> its stronghold, commanding 57% of the smart contract platform space</a:t>
            </a:r>
          </a:p>
          <a:p>
            <a:endParaRPr lang="en-US" sz="1600" dirty="0">
              <a:solidFill>
                <a:srgbClr val="0A0A0A"/>
              </a:solidFill>
              <a:latin typeface="Oswald" panose="020F0502020204030204" pitchFamily="34" charset="0"/>
            </a:endParaRPr>
          </a:p>
          <a:p>
            <a:r>
              <a:rPr lang="en-US" sz="1600" dirty="0">
                <a:solidFill>
                  <a:srgbClr val="0A0A0A"/>
                </a:solidFill>
                <a:latin typeface="Oswald" panose="020F0502020204030204" pitchFamily="34" charset="0"/>
              </a:rPr>
              <a:t>while Layer-2 networks emerged as a preference due to efficiency and lower transaction costs.</a:t>
            </a:r>
          </a:p>
          <a:p>
            <a:endParaRPr lang="en-US" sz="1600" dirty="0">
              <a:solidFill>
                <a:srgbClr val="0A0A0A"/>
              </a:solidFill>
              <a:latin typeface="Oswald" panose="020F0502020204030204" pitchFamily="34" charset="0"/>
            </a:endParaRPr>
          </a:p>
          <a:p>
            <a:pPr algn="l">
              <a:buFont typeface="Arial" panose="020B0604020202020204" pitchFamily="34" charset="0"/>
              <a:buChar char="•"/>
            </a:pPr>
            <a:r>
              <a:rPr lang="en-US" sz="1600" dirty="0" err="1">
                <a:solidFill>
                  <a:srgbClr val="0A0A0A"/>
                </a:solidFill>
                <a:latin typeface="Oswald" panose="020F0502020204030204" pitchFamily="34" charset="0"/>
              </a:rPr>
              <a:t>DappRadar</a:t>
            </a:r>
            <a:r>
              <a:rPr lang="en-US" sz="1600" dirty="0">
                <a:solidFill>
                  <a:srgbClr val="0A0A0A"/>
                </a:solidFill>
                <a:latin typeface="Oswald" panose="020F0502020204030204" pitchFamily="34" charset="0"/>
              </a:rPr>
              <a:t> approved 2,985 new </a:t>
            </a:r>
            <a:r>
              <a:rPr lang="en-US" sz="1600" dirty="0" err="1">
                <a:solidFill>
                  <a:srgbClr val="0A0A0A"/>
                </a:solidFill>
                <a:latin typeface="Oswald" panose="020F0502020204030204" pitchFamily="34" charset="0"/>
              </a:rPr>
              <a:t>dapps</a:t>
            </a:r>
            <a:r>
              <a:rPr lang="en-US" sz="1600" dirty="0">
                <a:solidFill>
                  <a:srgbClr val="0A0A0A"/>
                </a:solidFill>
                <a:latin typeface="Oswald" panose="020F0502020204030204" pitchFamily="34" charset="0"/>
              </a:rPr>
              <a:t> this year; Alien Worlds emerged as the most viewed </a:t>
            </a:r>
            <a:r>
              <a:rPr lang="en-US" sz="1600" dirty="0" err="1">
                <a:solidFill>
                  <a:srgbClr val="0A0A0A"/>
                </a:solidFill>
                <a:latin typeface="Oswald" panose="020F0502020204030204" pitchFamily="34" charset="0"/>
              </a:rPr>
              <a:t>dapp</a:t>
            </a:r>
            <a:r>
              <a:rPr lang="en-US" sz="1600" dirty="0">
                <a:solidFill>
                  <a:srgbClr val="0A0A0A"/>
                </a:solidFill>
                <a:latin typeface="Oswald" panose="020F0502020204030204" pitchFamily="34" charset="0"/>
              </a:rPr>
              <a:t> on our website.</a:t>
            </a:r>
          </a:p>
          <a:p>
            <a:pPr algn="l">
              <a:buFont typeface="Arial" panose="020B0604020202020204" pitchFamily="34" charset="0"/>
              <a:buChar char="•"/>
            </a:pPr>
            <a:endParaRPr lang="en-US" sz="1600" dirty="0">
              <a:solidFill>
                <a:srgbClr val="0A0A0A"/>
              </a:solidFill>
              <a:latin typeface="Oswald" panose="020F0502020204030204" pitchFamily="34" charset="0"/>
            </a:endParaRPr>
          </a:p>
          <a:p>
            <a:pPr algn="l">
              <a:buFont typeface="Arial" panose="020B0604020202020204" pitchFamily="34" charset="0"/>
              <a:buChar char="•"/>
            </a:pPr>
            <a:r>
              <a:rPr lang="en-US" sz="1600" dirty="0">
                <a:solidFill>
                  <a:srgbClr val="0A0A0A"/>
                </a:solidFill>
                <a:latin typeface="Oswald" panose="020F0502020204030204" pitchFamily="34" charset="0"/>
              </a:rPr>
              <a:t>The Total Value Locked (TVL) in </a:t>
            </a:r>
            <a:r>
              <a:rPr lang="en-US" sz="1600" dirty="0" err="1">
                <a:solidFill>
                  <a:srgbClr val="0A0A0A"/>
                </a:solidFill>
                <a:latin typeface="Oswald" panose="020F0502020204030204" pitchFamily="34" charset="0"/>
              </a:rPr>
              <a:t>DeFi</a:t>
            </a:r>
            <a:r>
              <a:rPr lang="en-US" sz="1600" dirty="0">
                <a:solidFill>
                  <a:srgbClr val="0A0A0A"/>
                </a:solidFill>
                <a:latin typeface="Oswald" panose="020F0502020204030204" pitchFamily="34" charset="0"/>
              </a:rPr>
              <a:t> surged by 77% this year, reaching $103 billion, with Ethereum commanding a dominant 57% share. Solana, </a:t>
            </a:r>
            <a:r>
              <a:rPr lang="en-US" sz="1600" dirty="0" err="1">
                <a:solidFill>
                  <a:srgbClr val="0A0A0A"/>
                </a:solidFill>
                <a:latin typeface="Oswald" panose="020F0502020204030204" pitchFamily="34" charset="0"/>
              </a:rPr>
              <a:t>Arbitrum</a:t>
            </a:r>
            <a:r>
              <a:rPr lang="en-US" sz="1600" dirty="0">
                <a:solidFill>
                  <a:srgbClr val="0A0A0A"/>
                </a:solidFill>
                <a:latin typeface="Oswald" panose="020F0502020204030204" pitchFamily="34" charset="0"/>
              </a:rPr>
              <a:t>, and Optimism were the top gainers by TVL growth; 503%, 136%, and 68%, respectively. </a:t>
            </a:r>
          </a:p>
          <a:p>
            <a:endParaRPr lang="en-US" sz="1600" dirty="0">
              <a:solidFill>
                <a:srgbClr val="0A0A0A"/>
              </a:solidFill>
              <a:latin typeface="Oswald" panose="020F0502020204030204" pitchFamily="34" charset="0"/>
            </a:endParaRPr>
          </a:p>
          <a:p>
            <a:r>
              <a:rPr lang="en-US" sz="1600" dirty="0">
                <a:solidFill>
                  <a:srgbClr val="0A0A0A"/>
                </a:solidFill>
                <a:latin typeface="Oswald" panose="020F0502020204030204" pitchFamily="34" charset="0"/>
              </a:rPr>
              <a:t>exploits and hacks increased frequency of 17.3%.</a:t>
            </a:r>
          </a:p>
          <a:p>
            <a:endParaRPr lang="en-US" sz="1600" dirty="0">
              <a:solidFill>
                <a:srgbClr val="0A0A0A"/>
              </a:solidFill>
              <a:latin typeface="Oswald" panose="020F0502020204030204" pitchFamily="34" charset="0"/>
            </a:endParaRPr>
          </a:p>
          <a:p>
            <a:r>
              <a:rPr lang="en-US" sz="1600" dirty="0">
                <a:solidFill>
                  <a:srgbClr val="29261B"/>
                </a:solidFill>
                <a:latin typeface="-apple-system"/>
              </a:rPr>
              <a:t>https://</a:t>
            </a:r>
            <a:r>
              <a:rPr lang="en-US" sz="1600" dirty="0" err="1">
                <a:solidFill>
                  <a:srgbClr val="29261B"/>
                </a:solidFill>
                <a:latin typeface="-apple-system"/>
              </a:rPr>
              <a:t>dappradar.com</a:t>
            </a:r>
            <a:r>
              <a:rPr lang="en-US" sz="1600" dirty="0">
                <a:solidFill>
                  <a:srgbClr val="29261B"/>
                </a:solidFill>
                <a:latin typeface="-apple-system"/>
              </a:rPr>
              <a:t>/blog/dapp-industry-report-2023-defi-nft-web3-games</a:t>
            </a:r>
          </a:p>
          <a:p>
            <a:endParaRPr lang="en-US" sz="1600" b="0" i="0" dirty="0">
              <a:solidFill>
                <a:srgbClr val="29261B"/>
              </a:solidFill>
              <a:effectLst/>
              <a:latin typeface="-apple-system"/>
            </a:endParaRPr>
          </a:p>
        </p:txBody>
      </p:sp>
    </p:spTree>
    <p:extLst>
      <p:ext uri="{BB962C8B-B14F-4D97-AF65-F5344CB8AC3E}">
        <p14:creationId xmlns:p14="http://schemas.microsoft.com/office/powerpoint/2010/main" val="1597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able">
            <a:extLst>
              <a:ext uri="{FF2B5EF4-FFF2-40B4-BE49-F238E27FC236}">
                <a16:creationId xmlns:a16="http://schemas.microsoft.com/office/drawing/2014/main" id="{F58214AB-F875-8ABE-80F8-A622DD1C1FAD}"/>
              </a:ext>
            </a:extLst>
          </p:cNvPr>
          <p:cNvPicPr>
            <a:picLocks noChangeAspect="1"/>
          </p:cNvPicPr>
          <p:nvPr/>
        </p:nvPicPr>
        <p:blipFill>
          <a:blip r:embed="rId2"/>
          <a:stretch>
            <a:fillRect/>
          </a:stretch>
        </p:blipFill>
        <p:spPr>
          <a:xfrm>
            <a:off x="1310640" y="921354"/>
            <a:ext cx="10374812" cy="5483222"/>
          </a:xfrm>
          <a:prstGeom prst="rect">
            <a:avLst/>
          </a:prstGeom>
        </p:spPr>
      </p:pic>
      <p:sp>
        <p:nvSpPr>
          <p:cNvPr id="3" name="Title 1">
            <a:extLst>
              <a:ext uri="{FF2B5EF4-FFF2-40B4-BE49-F238E27FC236}">
                <a16:creationId xmlns:a16="http://schemas.microsoft.com/office/drawing/2014/main" id="{B0486E83-3255-1861-1702-BB85AD57BA5F}"/>
              </a:ext>
            </a:extLst>
          </p:cNvPr>
          <p:cNvSpPr>
            <a:spLocks noGrp="1"/>
          </p:cNvSpPr>
          <p:nvPr/>
        </p:nvSpPr>
        <p:spPr>
          <a:xfrm>
            <a:off x="1310640" y="-50367"/>
            <a:ext cx="10515600" cy="10075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effectLst/>
                <a:latin typeface="Söhne"/>
              </a:rPr>
              <a:t>Ethereum vs Hyperledger Fabric </a:t>
            </a:r>
            <a:endParaRPr lang="en-US" dirty="0"/>
          </a:p>
        </p:txBody>
      </p:sp>
    </p:spTree>
    <p:extLst>
      <p:ext uri="{BB962C8B-B14F-4D97-AF65-F5344CB8AC3E}">
        <p14:creationId xmlns:p14="http://schemas.microsoft.com/office/powerpoint/2010/main" val="86242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8A128B92-F591-12A5-043E-C649888011AC}"/>
              </a:ext>
            </a:extLst>
          </p:cNvPr>
          <p:cNvSpPr txBox="1"/>
          <p:nvPr/>
        </p:nvSpPr>
        <p:spPr>
          <a:xfrm>
            <a:off x="470353" y="1382286"/>
            <a:ext cx="4474392" cy="409342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sz="2000" b="0" i="0" dirty="0" err="1">
                <a:solidFill>
                  <a:srgbClr val="000000"/>
                </a:solidFill>
                <a:effectLst/>
                <a:latin typeface="Open Sans" panose="020F0502020204030204" pitchFamily="34" charset="0"/>
                <a:hlinkClick r:id="rId2"/>
              </a:rPr>
              <a:t>Infura</a:t>
            </a:r>
            <a:r>
              <a:rPr lang="en-US" sz="2000" b="0" i="0" dirty="0">
                <a:solidFill>
                  <a:srgbClr val="000000"/>
                </a:solidFill>
                <a:effectLst/>
                <a:latin typeface="Open Sans" panose="020F0502020204030204" pitchFamily="34" charset="0"/>
                <a:hlinkClick r:id="rId2"/>
              </a:rPr>
              <a:t> </a:t>
            </a:r>
            <a:endParaRPr lang="en-US" sz="2000" b="0" i="0" dirty="0">
              <a:solidFill>
                <a:srgbClr val="000000"/>
              </a:solidFill>
              <a:effectLst/>
              <a:latin typeface="Open Sans" panose="020F0502020204030204" pitchFamily="34" charset="0"/>
            </a:endParaRPr>
          </a:p>
          <a:p>
            <a:pPr marL="457200" indent="-457200">
              <a:buFont typeface="Arial" panose="020B0604020202020204" pitchFamily="34" charset="0"/>
              <a:buChar char="•"/>
            </a:pPr>
            <a:r>
              <a:rPr lang="en-US" sz="2000" b="0" i="0" dirty="0">
                <a:solidFill>
                  <a:srgbClr val="000000"/>
                </a:solidFill>
                <a:effectLst/>
                <a:latin typeface="Open Sans" panose="020F0502020204030204" pitchFamily="34" charset="0"/>
                <a:hlinkClick r:id="rId3"/>
              </a:rPr>
              <a:t>Alchemy</a:t>
            </a:r>
            <a:endParaRPr lang="en-US" sz="2000" b="0" i="0" dirty="0">
              <a:solidFill>
                <a:srgbClr val="000000"/>
              </a:solidFill>
              <a:effectLst/>
              <a:latin typeface="Open Sans" panose="020F0502020204030204" pitchFamily="34" charset="0"/>
            </a:endParaRPr>
          </a:p>
          <a:p>
            <a:pPr marL="457200" indent="-457200">
              <a:buFont typeface="Arial" panose="020B0604020202020204" pitchFamily="34" charset="0"/>
              <a:buChar char="•"/>
            </a:pPr>
            <a:r>
              <a:rPr lang="en-US" sz="2000" dirty="0">
                <a:solidFill>
                  <a:srgbClr val="000000"/>
                </a:solidFill>
                <a:latin typeface="Open Sans" panose="020F0502020204030204" pitchFamily="34" charset="0"/>
                <a:hlinkClick r:id="rId4"/>
              </a:rPr>
              <a:t>QuickNode</a:t>
            </a:r>
            <a:endParaRPr lang="en-US" sz="2000" dirty="0">
              <a:solidFill>
                <a:srgbClr val="000000"/>
              </a:solidFill>
              <a:latin typeface="Open Sans" panose="020F0502020204030204" pitchFamily="34" charset="0"/>
            </a:endParaRPr>
          </a:p>
          <a:p>
            <a:pPr marL="457200" indent="-457200">
              <a:buFont typeface="Arial" panose="020B0604020202020204" pitchFamily="34" charset="0"/>
              <a:buChar char="•"/>
            </a:pPr>
            <a:r>
              <a:rPr lang="en-US" sz="2000" dirty="0">
                <a:solidFill>
                  <a:srgbClr val="000000"/>
                </a:solidFill>
                <a:latin typeface="Open Sans" panose="020F0502020204030204" pitchFamily="34" charset="0"/>
                <a:hlinkClick r:id="rId5"/>
              </a:rPr>
              <a:t>Cloudflare Ethereum Gateway</a:t>
            </a:r>
          </a:p>
          <a:p>
            <a:pPr marL="457200" indent="-457200">
              <a:buFont typeface="Arial" panose="020B0604020202020204" pitchFamily="34" charset="0"/>
              <a:buChar char="•"/>
            </a:pPr>
            <a:endParaRPr lang="en-US" sz="2000" dirty="0">
              <a:solidFill>
                <a:srgbClr val="000000"/>
              </a:solidFill>
              <a:latin typeface="Open Sans" panose="020F0502020204030204" pitchFamily="34" charset="0"/>
            </a:endParaRPr>
          </a:p>
          <a:p>
            <a:pPr marL="457200" indent="-457200">
              <a:buFont typeface="Arial" panose="020B0604020202020204" pitchFamily="34" charset="0"/>
              <a:buChar char="•"/>
            </a:pPr>
            <a:r>
              <a:rPr lang="en-US" sz="2000" dirty="0">
                <a:solidFill>
                  <a:srgbClr val="000000"/>
                </a:solidFill>
                <a:latin typeface="Open Sans" panose="020F0502020204030204" pitchFamily="34" charset="0"/>
                <a:hlinkClick r:id="rId6"/>
              </a:rPr>
              <a:t>Google </a:t>
            </a:r>
            <a:r>
              <a:rPr lang="en-US" sz="2000" dirty="0" err="1">
                <a:solidFill>
                  <a:srgbClr val="000000"/>
                </a:solidFill>
                <a:latin typeface="Open Sans" panose="020F0502020204030204" pitchFamily="34" charset="0"/>
                <a:hlinkClick r:id="rId6"/>
              </a:rPr>
              <a:t>BlockChain</a:t>
            </a:r>
            <a:r>
              <a:rPr lang="en-US" sz="2000" dirty="0">
                <a:solidFill>
                  <a:srgbClr val="000000"/>
                </a:solidFill>
                <a:latin typeface="Open Sans" panose="020F0502020204030204" pitchFamily="34" charset="0"/>
                <a:hlinkClick r:id="rId6"/>
              </a:rPr>
              <a:t> Engine</a:t>
            </a:r>
            <a:endParaRPr lang="en-US" sz="2000" dirty="0">
              <a:solidFill>
                <a:srgbClr val="000000"/>
              </a:solidFill>
              <a:latin typeface="Open Sans" panose="020F0502020204030204" pitchFamily="34" charset="0"/>
            </a:endParaRPr>
          </a:p>
          <a:p>
            <a:pPr marL="457200" indent="-457200">
              <a:buFont typeface="Arial" panose="020B0604020202020204" pitchFamily="34" charset="0"/>
              <a:buChar char="•"/>
            </a:pPr>
            <a:r>
              <a:rPr lang="en-US" sz="2000" dirty="0">
                <a:solidFill>
                  <a:srgbClr val="000000"/>
                </a:solidFill>
                <a:latin typeface="Open Sans" panose="020F0502020204030204" pitchFamily="34" charset="0"/>
                <a:hlinkClick r:id="rId7"/>
              </a:rPr>
              <a:t>AWS blockchain Service </a:t>
            </a:r>
            <a:endParaRPr lang="en-US" sz="2000" dirty="0">
              <a:solidFill>
                <a:srgbClr val="000000"/>
              </a:solidFill>
              <a:latin typeface="Open Sans" panose="020F0502020204030204" pitchFamily="34" charset="0"/>
            </a:endParaRPr>
          </a:p>
          <a:p>
            <a:pPr marL="457200" indent="-457200">
              <a:buFont typeface="Arial" panose="020B0604020202020204" pitchFamily="34" charset="0"/>
              <a:buChar char="•"/>
            </a:pPr>
            <a:endParaRPr lang="en-US" sz="2000" b="1" i="0" dirty="0">
              <a:solidFill>
                <a:srgbClr val="252530"/>
              </a:solidFill>
              <a:effectLst/>
              <a:latin typeface="Barlow" panose="020F0502020204030204" pitchFamily="34" charset="0"/>
              <a:hlinkClick r:id="rId5"/>
            </a:endParaRPr>
          </a:p>
          <a:p>
            <a:pPr marL="457200" indent="-457200">
              <a:buFont typeface="Arial" panose="020B0604020202020204" pitchFamily="34" charset="0"/>
              <a:buChar char="•"/>
            </a:pPr>
            <a:r>
              <a:rPr lang="en-US" sz="2000" b="1" i="0" dirty="0">
                <a:solidFill>
                  <a:srgbClr val="252530"/>
                </a:solidFill>
                <a:effectLst/>
                <a:latin typeface="Barlow" panose="020F0502020204030204" pitchFamily="34" charset="0"/>
                <a:hlinkClick r:id="rId5"/>
              </a:rPr>
              <a:t>Kaleido</a:t>
            </a:r>
            <a:endParaRPr lang="en-US" sz="2000" dirty="0">
              <a:solidFill>
                <a:srgbClr val="000000"/>
              </a:solidFill>
              <a:latin typeface="Open Sans" panose="020F0502020204030204" pitchFamily="34" charset="0"/>
            </a:endParaRPr>
          </a:p>
          <a:p>
            <a:pPr marL="457200" indent="-457200">
              <a:buFont typeface="Arial" panose="020B0604020202020204" pitchFamily="34" charset="0"/>
              <a:buChar char="•"/>
            </a:pPr>
            <a:r>
              <a:rPr lang="en-US" sz="2000" b="0" i="0" u="none" strike="noStrike" dirty="0">
                <a:solidFill>
                  <a:srgbClr val="000000"/>
                </a:solidFill>
                <a:effectLst/>
                <a:latin typeface="Arial" panose="020B0604020202020204" pitchFamily="34" charset="0"/>
                <a:hlinkClick r:id="rId8"/>
              </a:rPr>
              <a:t>Spydra</a:t>
            </a:r>
            <a:endParaRPr lang="en-US" sz="2000" b="0" i="0" u="none" strike="noStrike" dirty="0">
              <a:solidFill>
                <a:srgbClr val="000000"/>
              </a:solidFill>
              <a:effectLst/>
              <a:latin typeface="Open Sans" panose="020F0502020204030204" pitchFamily="34" charset="0"/>
            </a:endParaRPr>
          </a:p>
          <a:p>
            <a:pPr marL="457200" indent="-457200">
              <a:buFont typeface="Arial" panose="020B0604020202020204" pitchFamily="34" charset="0"/>
              <a:buChar char="•"/>
            </a:pPr>
            <a:r>
              <a:rPr lang="en-US" sz="2000" dirty="0">
                <a:solidFill>
                  <a:srgbClr val="000000"/>
                </a:solidFill>
                <a:latin typeface="Open Sans" panose="020F0502020204030204" pitchFamily="34" charset="0"/>
              </a:rPr>
              <a:t>…</a:t>
            </a:r>
          </a:p>
          <a:p>
            <a:pPr marL="457200" indent="-457200">
              <a:buFont typeface="Arial" panose="020B0604020202020204" pitchFamily="34" charset="0"/>
              <a:buChar char="•"/>
            </a:pPr>
            <a:r>
              <a:rPr lang="en-US" sz="2000" dirty="0">
                <a:solidFill>
                  <a:srgbClr val="000000"/>
                </a:solidFill>
                <a:latin typeface="Open Sans" panose="020F0502020204030204" pitchFamily="34" charset="0"/>
              </a:rPr>
              <a:t>…</a:t>
            </a:r>
          </a:p>
          <a:p>
            <a:pPr marL="457200" indent="-457200">
              <a:buFont typeface="Arial" panose="020B0604020202020204" pitchFamily="34" charset="0"/>
              <a:buChar char="•"/>
            </a:pPr>
            <a:endParaRPr lang="en-US" sz="2000" b="0" i="0" dirty="0">
              <a:solidFill>
                <a:srgbClr val="000000"/>
              </a:solidFill>
              <a:effectLst/>
              <a:latin typeface="Open Sans" panose="020F0502020204030204" pitchFamily="34" charset="0"/>
            </a:endParaRPr>
          </a:p>
        </p:txBody>
      </p:sp>
      <p:pic>
        <p:nvPicPr>
          <p:cNvPr id="3" name="Picture 2">
            <a:extLst>
              <a:ext uri="{FF2B5EF4-FFF2-40B4-BE49-F238E27FC236}">
                <a16:creationId xmlns:a16="http://schemas.microsoft.com/office/drawing/2014/main" id="{14F6A081-A899-5049-F5AE-EE8ACE17D011}"/>
              </a:ext>
            </a:extLst>
          </p:cNvPr>
          <p:cNvPicPr>
            <a:picLocks noChangeAspect="1"/>
          </p:cNvPicPr>
          <p:nvPr/>
        </p:nvPicPr>
        <p:blipFill>
          <a:blip r:embed="rId9"/>
          <a:stretch>
            <a:fillRect/>
          </a:stretch>
        </p:blipFill>
        <p:spPr>
          <a:xfrm>
            <a:off x="7864235" y="936648"/>
            <a:ext cx="3575925" cy="5296839"/>
          </a:xfrm>
          <a:prstGeom prst="rect">
            <a:avLst/>
          </a:prstGeom>
        </p:spPr>
      </p:pic>
      <p:sp>
        <p:nvSpPr>
          <p:cNvPr id="4" name="Title 1">
            <a:extLst>
              <a:ext uri="{FF2B5EF4-FFF2-40B4-BE49-F238E27FC236}">
                <a16:creationId xmlns:a16="http://schemas.microsoft.com/office/drawing/2014/main" id="{CC1480B7-2D1B-9738-6237-2AFD2ADC4922}"/>
              </a:ext>
            </a:extLst>
          </p:cNvPr>
          <p:cNvSpPr>
            <a:spLocks noGrp="1"/>
          </p:cNvSpPr>
          <p:nvPr/>
        </p:nvSpPr>
        <p:spPr>
          <a:xfrm>
            <a:off x="1163083" y="139099"/>
            <a:ext cx="10277077"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Söhne"/>
              </a:rPr>
              <a:t>Independent Gateway API provider </a:t>
            </a:r>
            <a:r>
              <a:rPr lang="en-US" sz="3600" b="1" i="0" dirty="0">
                <a:effectLst/>
                <a:latin typeface="Söhne"/>
                <a:hlinkClick r:id="rId10"/>
              </a:rPr>
              <a:t>Blockchain as A Service </a:t>
            </a:r>
            <a:r>
              <a:rPr lang="en-US" sz="3600" b="1" i="0" dirty="0">
                <a:effectLst/>
                <a:latin typeface="Söhne"/>
              </a:rPr>
              <a:t> for developer</a:t>
            </a:r>
            <a:br>
              <a:rPr lang="en-US" sz="3600" b="1" i="0" dirty="0">
                <a:effectLst/>
                <a:latin typeface="Söhne"/>
              </a:rPr>
            </a:br>
            <a:endParaRPr lang="en-US" sz="3600" dirty="0"/>
          </a:p>
        </p:txBody>
      </p:sp>
      <p:sp>
        <p:nvSpPr>
          <p:cNvPr id="5" name="TextBox 11">
            <a:extLst>
              <a:ext uri="{FF2B5EF4-FFF2-40B4-BE49-F238E27FC236}">
                <a16:creationId xmlns:a16="http://schemas.microsoft.com/office/drawing/2014/main" id="{EA5F4EE5-293B-5017-0948-2B680794F992}"/>
              </a:ext>
            </a:extLst>
          </p:cNvPr>
          <p:cNvSpPr txBox="1"/>
          <p:nvPr/>
        </p:nvSpPr>
        <p:spPr>
          <a:xfrm>
            <a:off x="429769" y="5249974"/>
            <a:ext cx="6817488"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JSON-RPC API ,GRPC, </a:t>
            </a:r>
            <a:r>
              <a:rPr lang="en-US" dirty="0" err="1"/>
              <a:t>Websocket</a:t>
            </a:r>
            <a:r>
              <a:rPr lang="en-US" dirty="0"/>
              <a:t>, REST API , </a:t>
            </a:r>
            <a:r>
              <a:rPr lang="en-US" dirty="0" err="1"/>
              <a:t>GraphQL</a:t>
            </a:r>
            <a:r>
              <a:rPr lang="en-US" dirty="0"/>
              <a:t> </a:t>
            </a:r>
            <a:r>
              <a:rPr lang="en-US" dirty="0" err="1"/>
              <a:t>etc</a:t>
            </a:r>
            <a:endParaRPr lang="en-US" dirty="0"/>
          </a:p>
          <a:p>
            <a:endParaRPr lang="en-US" dirty="0"/>
          </a:p>
          <a:p>
            <a:r>
              <a:rPr lang="en-US" dirty="0"/>
              <a:t>Supported network include Ethereum Companiable network such as </a:t>
            </a:r>
            <a:r>
              <a:rPr lang="en-US" b="0" i="0" dirty="0">
                <a:solidFill>
                  <a:srgbClr val="29261B"/>
                </a:solidFill>
                <a:effectLst/>
                <a:latin typeface="-apple-system"/>
              </a:rPr>
              <a:t>Polygon, </a:t>
            </a:r>
            <a:r>
              <a:rPr lang="en-US" b="0" i="0" dirty="0" err="1">
                <a:solidFill>
                  <a:srgbClr val="29261B"/>
                </a:solidFill>
                <a:effectLst/>
                <a:latin typeface="-apple-system"/>
              </a:rPr>
              <a:t>Skale</a:t>
            </a:r>
            <a:r>
              <a:rPr lang="en-US" b="0" i="0" dirty="0">
                <a:solidFill>
                  <a:srgbClr val="29261B"/>
                </a:solidFill>
                <a:effectLst/>
                <a:latin typeface="-apple-system"/>
              </a:rPr>
              <a:t>, </a:t>
            </a:r>
            <a:r>
              <a:rPr lang="en-US" b="0" i="0" dirty="0" err="1">
                <a:solidFill>
                  <a:srgbClr val="29261B"/>
                </a:solidFill>
                <a:effectLst/>
                <a:latin typeface="-apple-system"/>
              </a:rPr>
              <a:t>Arbitrum</a:t>
            </a:r>
            <a:r>
              <a:rPr lang="en-US" b="0" i="0" dirty="0">
                <a:solidFill>
                  <a:srgbClr val="29261B"/>
                </a:solidFill>
                <a:effectLst/>
                <a:latin typeface="-apple-system"/>
              </a:rPr>
              <a:t>, Optimism </a:t>
            </a:r>
            <a:r>
              <a:rPr lang="en-US" dirty="0" err="1"/>
              <a:t>etc</a:t>
            </a:r>
            <a:r>
              <a:rPr lang="en-US" dirty="0"/>
              <a:t>  and Hyperledger-fabric  </a:t>
            </a:r>
          </a:p>
        </p:txBody>
      </p:sp>
    </p:spTree>
    <p:extLst>
      <p:ext uri="{BB962C8B-B14F-4D97-AF65-F5344CB8AC3E}">
        <p14:creationId xmlns:p14="http://schemas.microsoft.com/office/powerpoint/2010/main" val="2560154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8AE0A22A-9B24-7062-FC14-1D841ED5F7D7}"/>
              </a:ext>
            </a:extLst>
          </p:cNvPr>
          <p:cNvSpPr>
            <a:spLocks noGrp="1"/>
          </p:cNvSpPr>
          <p:nvPr/>
        </p:nvSpPr>
        <p:spPr>
          <a:xfrm>
            <a:off x="1091027"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öhne"/>
              </a:rPr>
              <a:t>JSON-RPC, REST and GRPC</a:t>
            </a:r>
          </a:p>
        </p:txBody>
      </p:sp>
      <p:pic>
        <p:nvPicPr>
          <p:cNvPr id="3" name="table">
            <a:extLst>
              <a:ext uri="{FF2B5EF4-FFF2-40B4-BE49-F238E27FC236}">
                <a16:creationId xmlns:a16="http://schemas.microsoft.com/office/drawing/2014/main" id="{B242FADB-32C5-03D2-E32C-DE00B55CC301}"/>
              </a:ext>
            </a:extLst>
          </p:cNvPr>
          <p:cNvPicPr>
            <a:picLocks noChangeAspect="1"/>
          </p:cNvPicPr>
          <p:nvPr/>
        </p:nvPicPr>
        <p:blipFill>
          <a:blip r:embed="rId2"/>
          <a:stretch>
            <a:fillRect/>
          </a:stretch>
        </p:blipFill>
        <p:spPr>
          <a:xfrm>
            <a:off x="737771" y="1325563"/>
            <a:ext cx="10716457" cy="4973451"/>
          </a:xfrm>
          <a:prstGeom prst="rect">
            <a:avLst/>
          </a:prstGeom>
        </p:spPr>
      </p:pic>
    </p:spTree>
    <p:extLst>
      <p:ext uri="{BB962C8B-B14F-4D97-AF65-F5344CB8AC3E}">
        <p14:creationId xmlns:p14="http://schemas.microsoft.com/office/powerpoint/2010/main" val="830761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ortinet Theme">
  <a:themeElements>
    <a:clrScheme name="Fortinet-2021">
      <a:dk1>
        <a:srgbClr val="000000"/>
      </a:dk1>
      <a:lt1>
        <a:srgbClr val="FFFFFF"/>
      </a:lt1>
      <a:dk2>
        <a:srgbClr val="B3B3B3"/>
      </a:dk2>
      <a:lt2>
        <a:srgbClr val="E6E6E6"/>
      </a:lt2>
      <a:accent1>
        <a:srgbClr val="48D597"/>
      </a:accent1>
      <a:accent2>
        <a:srgbClr val="2CCCD3"/>
      </a:accent2>
      <a:accent3>
        <a:srgbClr val="307FE2"/>
      </a:accent3>
      <a:accent4>
        <a:srgbClr val="9063CD"/>
      </a:accent4>
      <a:accent5>
        <a:srgbClr val="A2B2C8"/>
      </a:accent5>
      <a:accent6>
        <a:srgbClr val="DA281C"/>
      </a:accent6>
      <a:hlink>
        <a:srgbClr val="0081E9"/>
      </a:hlink>
      <a:folHlink>
        <a:srgbClr val="307FE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solidFill>
            <a:schemeClr val="accent6"/>
          </a:solidFill>
        </a:ln>
      </a:spPr>
      <a:bodyPr rtlCol="0" anchor="ctr"/>
      <a:lstStyle>
        <a:defPPr algn="ctr">
          <a:lnSpc>
            <a:spcPct val="90000"/>
          </a:lnSpc>
          <a:spcBef>
            <a:spcPts val="300"/>
          </a:spcBef>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defTabSz="457189">
          <a:lnSpc>
            <a:spcPct val="90000"/>
          </a:lnSpc>
          <a:spcBef>
            <a:spcPts val="300"/>
          </a:spcBef>
          <a:defRPr sz="1400" dirty="0" smtClean="0">
            <a:solidFill>
              <a:srgbClr val="000000"/>
            </a:solidFill>
            <a:cs typeface="Arial" panose="020B0604020202020204" pitchFamily="34" charset="0"/>
          </a:defRPr>
        </a:defPPr>
      </a:lstStyle>
    </a:txDef>
  </a:objectDefaults>
  <a:extraClrSchemeLst/>
  <a:extLst>
    <a:ext uri="{05A4C25C-085E-4340-85A3-A5531E510DB2}">
      <thm15:themeFamily xmlns:thm15="http://schemas.microsoft.com/office/thememl/2012/main" name="Presentation2" id="{0A87B996-0F7D-0B4C-AE60-DDA80FF33A7A}" vid="{0F1DD611-4A27-5E47-9F79-5E28042758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bcbac138-1889-45ac-863a-d6d3b7fc631d" xsi:nil="true"/>
    <lcf76f155ced4ddcb4097134ff3c332f xmlns="045b5842-c199-4f78-b51f-591a57e7bb2b">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0CF52A6827C9444B48E3FB1946F0E93" ma:contentTypeVersion="15" ma:contentTypeDescription="Create a new document." ma:contentTypeScope="" ma:versionID="8660a4bbfa5c3f87c5227b5d8f3661e7">
  <xsd:schema xmlns:xsd="http://www.w3.org/2001/XMLSchema" xmlns:xs="http://www.w3.org/2001/XMLSchema" xmlns:p="http://schemas.microsoft.com/office/2006/metadata/properties" xmlns:ns2="045b5842-c199-4f78-b51f-591a57e7bb2b" xmlns:ns3="bcbac138-1889-45ac-863a-d6d3b7fc631d" targetNamespace="http://schemas.microsoft.com/office/2006/metadata/properties" ma:root="true" ma:fieldsID="ff41b526375841d824388547fd137cc1" ns2:_="" ns3:_="">
    <xsd:import namespace="045b5842-c199-4f78-b51f-591a57e7bb2b"/>
    <xsd:import namespace="bcbac138-1889-45ac-863a-d6d3b7fc631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5b5842-c199-4f78-b51f-591a57e7bb2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437c7e1d-08f1-45b1-b725-95e43607a74c"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cbac138-1889-45ac-863a-d6d3b7fc631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0292957-d0c4-430e-a25d-1591601dfc06}" ma:internalName="TaxCatchAll" ma:showField="CatchAllData" ma:web="bcbac138-1889-45ac-863a-d6d3b7fc631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AF02FE6-F052-4159-818A-1F36E66D60BC}">
  <ds:schemaRefs>
    <ds:schemaRef ds:uri="http://schemas.microsoft.com/office/2006/metadata/properties"/>
    <ds:schemaRef ds:uri="e409e175-c3d2-4d73-a945-0cb3babd281f"/>
    <ds:schemaRef ds:uri="http://purl.org/dc/dcmitype/"/>
    <ds:schemaRef ds:uri="http://purl.org/dc/elements/1.1/"/>
    <ds:schemaRef ds:uri="bddfa798-e1f3-4616-97d2-c6d69ce33e29"/>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terms/"/>
    <ds:schemaRef ds:uri="bcbac138-1889-45ac-863a-d6d3b7fc631d"/>
    <ds:schemaRef ds:uri="045b5842-c199-4f78-b51f-591a57e7bb2b"/>
  </ds:schemaRefs>
</ds:datastoreItem>
</file>

<file path=customXml/itemProps2.xml><?xml version="1.0" encoding="utf-8"?>
<ds:datastoreItem xmlns:ds="http://schemas.openxmlformats.org/officeDocument/2006/customXml" ds:itemID="{44680D69-F26C-417B-820C-E5EF75CFC574}">
  <ds:schemaRefs>
    <ds:schemaRef ds:uri="http://schemas.microsoft.com/sharepoint/v3/contenttype/forms"/>
  </ds:schemaRefs>
</ds:datastoreItem>
</file>

<file path=customXml/itemProps3.xml><?xml version="1.0" encoding="utf-8"?>
<ds:datastoreItem xmlns:ds="http://schemas.openxmlformats.org/officeDocument/2006/customXml" ds:itemID="{11F289C4-1DE8-4ADF-8861-3AD6C9B790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45b5842-c199-4f78-b51f-591a57e7bb2b"/>
    <ds:schemaRef ds:uri="bcbac138-1889-45ac-863a-d6d3b7fc631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80099</TotalTime>
  <Words>5155</Words>
  <Application>Microsoft Office PowerPoint</Application>
  <PresentationFormat>Widescreen</PresentationFormat>
  <Paragraphs>524</Paragraphs>
  <Slides>50</Slides>
  <Notes>12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50</vt:i4>
      </vt:variant>
    </vt:vector>
  </HeadingPairs>
  <TitlesOfParts>
    <vt:vector size="64" baseType="lpstr">
      <vt:lpstr>-apple-system</vt:lpstr>
      <vt:lpstr>Arial Unicode MS</vt:lpstr>
      <vt:lpstr>Citrix New Sans Light</vt:lpstr>
      <vt:lpstr>Helvetica 55 Roman</vt:lpstr>
      <vt:lpstr>Inter</vt:lpstr>
      <vt:lpstr>Söhne</vt:lpstr>
      <vt:lpstr>Arial</vt:lpstr>
      <vt:lpstr>Barlow</vt:lpstr>
      <vt:lpstr>Lato</vt:lpstr>
      <vt:lpstr>Open Sans</vt:lpstr>
      <vt:lpstr>Oswald</vt:lpstr>
      <vt:lpstr>Roboto</vt:lpstr>
      <vt:lpstr>Roboto Mono</vt:lpstr>
      <vt:lpstr>Fortinet Theme</vt:lpstr>
      <vt:lpstr>Web3.0 API Security</vt:lpstr>
      <vt:lpstr>PowerPoint Presentation</vt:lpstr>
      <vt:lpstr>PowerPoint Presentation</vt:lpstr>
      <vt:lpstr>What role is our target ?</vt:lpstr>
      <vt:lpstr>What is Blockchain, dAPP, Web3 SmartContract, Token , IPFS etc.,</vt:lpstr>
      <vt:lpstr>Web3 Adoption and Trends in Future Adoption of pure on-chain web3 applications is still fairly low and niche</vt:lpstr>
      <vt:lpstr>PowerPoint Presentation</vt:lpstr>
      <vt:lpstr>PowerPoint Presentation</vt:lpstr>
      <vt:lpstr>PowerPoint Presentation</vt:lpstr>
      <vt:lpstr>Main BlockChain attack surface is smartcontract </vt:lpstr>
      <vt:lpstr>PowerPoint Presentation</vt:lpstr>
      <vt:lpstr>Hyperledger fabric </vt:lpstr>
      <vt:lpstr>Demo GRPC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公链以太坊应用防护</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Template</dc:title>
  <dc:subject/>
  <dc:creator>Microsoft Office User</dc:creator>
  <cp:keywords/>
  <dc:description/>
  <cp:lastModifiedBy>Gang Liu</cp:lastModifiedBy>
  <cp:revision>970</cp:revision>
  <cp:lastPrinted>2021-01-11T23:45:02Z</cp:lastPrinted>
  <dcterms:created xsi:type="dcterms:W3CDTF">2019-01-23T23:41:37Z</dcterms:created>
  <dcterms:modified xsi:type="dcterms:W3CDTF">2024-08-23T01:40:05Z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0x01010020CF52A6827C9444B48E3FB1946F0E93</vt:lpwstr>
  </property>
</Properties>
</file>

<file path=docProps/thumbnail.jpeg>
</file>